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4D2B35-007B-4901-ACF9-10A5ACB30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A4BF6D-F1F9-4C62-B50F-DCD6DD85AF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6DB153-F8D7-4EF6-BAFB-525AE51E30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E518B-FE85-4B71-9407-3AB14ABE0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3A661F-9CB9-421E-9CAF-653E0A9824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8ABC80-6631-4C7C-A2DF-BCBBD0833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E88A03-DC7A-4CF4-9EA8-399CE2E5C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4FA0C-7B69-468A-8DBE-FF8624FBF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9BE0FE-3B86-4276-8A75-E30572D1F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7C5953-3965-454E-941B-D5C88FFA5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F3A93D-0ACE-43E1-83BC-61C8D276D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B245-8484-4A8A-AD9A-3824B3C84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75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2BFB28-1E91-43D0-AAB0-ADA5DC4804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1151E0-049E-4EF8-993C-0F9D1E22F5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4EA637-DF64-4C1C-BAD8-39F0F999B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D63C2-281D-4DEF-88B6-CE6201035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2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7ACD3E-F971-4326-8591-B51D639386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03FEB3-4BFB-4E91-81DD-CF3AB2FC8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94C0C2-6BE5-48F5-8F63-CF17E916A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E36A2-7B25-41BE-8790-1CC841DFB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5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6085D9-1028-4715-BE0E-55DDBD094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CF5BD5-2FC4-4974-93DF-8AA4C1A6F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60CDF-0394-4977-81F1-F6C4212C5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28B0-723A-476A-BA4B-1432C7240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21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62EE1E-F894-494E-92F1-DB1DB2F15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3370E0-B79B-4B60-BD50-5BC521C1D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74D923B-982A-437A-8B85-13C223208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6DAE9-3DBE-424D-ADBA-189FE9194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45BD2A-57B2-457B-B8C0-CDD70979E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A92C4B-A924-4648-8B70-11D8C47D5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FD9BEA-2A9F-4D9B-9ACD-0ABF32699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6BB50-75CA-45FF-AFE3-F1589ADE8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29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996042-656B-436F-966B-5A645D554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2EF8A2-76A2-497E-A7B2-93655CBCF0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548F19-D534-4F35-A6CF-B014AD35A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29A6F-88AA-405B-87E3-FC32171F22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20D077-2139-4500-8BDA-FE6AB2A56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7E7A18-0CC2-405D-8E68-A287858573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8CE986-1474-4D6A-89FF-845B75465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9EDF4-FBBD-4FC8-90EC-F8DEF1B47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0FCE7A-7340-4EF4-B970-75BECDB1A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3E643E-3A3F-4A1C-A405-51A9DCF2E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358BDE-2058-4E46-9689-8F545C7FB5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815DF-A5CD-441D-8436-065CA582F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18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C1019B-E726-4831-A923-137999A37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4950A4-947F-4AB3-B758-17D010A96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AEE723-7433-4BF5-AF8E-C44912ACB9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5DDDDEE-8A70-48C9-82E2-6576875D1C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A6F240-1F8C-43A3-89EC-E8588DA987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D8A248A-42F1-40B8-AC92-555E3B4E3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http:/home.snu.edu/~hculbert/ppt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981D3E7-3D29-443E-9DB7-65A2568804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world from “my” perspective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>
            <a:extLst>
              <a:ext uri="{FF2B5EF4-FFF2-40B4-BE49-F238E27FC236}">
                <a16:creationId xmlns:a16="http://schemas.microsoft.com/office/drawing/2014/main" id="{3310A886-3CA3-474C-81B5-4C261E581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324600" cy="397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news_may_2008_world_map">
            <a:extLst>
              <a:ext uri="{FF2B5EF4-FFF2-40B4-BE49-F238E27FC236}">
                <a16:creationId xmlns:a16="http://schemas.microsoft.com/office/drawing/2014/main" id="{1C1A803C-D947-48D5-9F51-6CC89A68A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295400"/>
            <a:ext cx="686752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ld_Map">
            <a:extLst>
              <a:ext uri="{FF2B5EF4-FFF2-40B4-BE49-F238E27FC236}">
                <a16:creationId xmlns:a16="http://schemas.microsoft.com/office/drawing/2014/main" id="{5879A15D-0DD6-4F7A-B2BA-04E2D660F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80010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australi">
            <a:extLst>
              <a:ext uri="{FF2B5EF4-FFF2-40B4-BE49-F238E27FC236}">
                <a16:creationId xmlns:a16="http://schemas.microsoft.com/office/drawing/2014/main" id="{DB733E0C-E4DC-4C9A-BB82-9B10000B6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08000"/>
            <a:ext cx="89916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205D2B9-A412-4E50-A53E-153547EBD9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38681D93-D119-4819-99E8-24C27B090C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The world from “my” perspective</vt:lpstr>
      <vt:lpstr>PowerPoint Presentation</vt:lpstr>
      <vt:lpstr>PowerPoint Presentation</vt:lpstr>
      <vt:lpstr>PowerPoint Presentation</vt:lpstr>
      <vt:lpstr>PowerPoint Presentation</vt:lpstr>
      <vt:lpstr>This PowerPoint presentation is available along with related materials and other PowerPoint presentations at http://home.snu.edu/~hculbert/ppt.htm </vt:lpstr>
    </vt:vector>
  </TitlesOfParts>
  <Company>SNU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from “my” perspective</dc:title>
  <dc:creator>Howard Culbertson</dc:creator>
  <cp:lastModifiedBy>Howard Culbertson</cp:lastModifiedBy>
  <cp:revision>4</cp:revision>
  <dcterms:created xsi:type="dcterms:W3CDTF">2009-09-10T20:23:23Z</dcterms:created>
  <dcterms:modified xsi:type="dcterms:W3CDTF">2020-12-22T02:04:32Z</dcterms:modified>
</cp:coreProperties>
</file>