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sldIdLst>
    <p:sldId id="256" r:id="rId2"/>
    <p:sldId id="257" r:id="rId3"/>
    <p:sldId id="258" r:id="rId4"/>
    <p:sldId id="259" r:id="rId5"/>
    <p:sldId id="266" r:id="rId6"/>
    <p:sldId id="260" r:id="rId7"/>
    <p:sldId id="261" r:id="rId8"/>
    <p:sldId id="262" r:id="rId9"/>
    <p:sldId id="263" r:id="rId10"/>
    <p:sldId id="264" r:id="rId11"/>
    <p:sldId id="267" r:id="rId12"/>
  </p:sldIdLst>
  <p:sldSz cx="9144000" cy="6858000" type="screen4x3"/>
  <p:notesSz cx="6858000" cy="9144000"/>
  <p:defaultTextStyle>
    <a:defPPr>
      <a:defRPr lang="en-US"/>
    </a:defPPr>
    <a:lvl1pPr algn="l" rtl="0" eaLnBrk="0" fontAlgn="base" hangingPunct="0">
      <a:spcBef>
        <a:spcPct val="0"/>
      </a:spcBef>
      <a:spcAft>
        <a:spcPct val="0"/>
      </a:spcAft>
      <a:defRPr kumimoji="1" sz="2400" i="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umimoji="1" sz="2400" i="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umimoji="1" sz="2400" i="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umimoji="1" sz="2400" i="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umimoji="1" sz="2400" i="1" kern="1200">
        <a:solidFill>
          <a:schemeClr val="tx1"/>
        </a:solidFill>
        <a:latin typeface="Arial" panose="020B0604020202020204" pitchFamily="34" charset="0"/>
        <a:ea typeface="+mn-ea"/>
        <a:cs typeface="+mn-cs"/>
      </a:defRPr>
    </a:lvl5pPr>
    <a:lvl6pPr marL="2286000" algn="l" defTabSz="914400" rtl="0" eaLnBrk="1" latinLnBrk="0" hangingPunct="1">
      <a:defRPr kumimoji="1" sz="2400" i="1" kern="1200">
        <a:solidFill>
          <a:schemeClr val="tx1"/>
        </a:solidFill>
        <a:latin typeface="Arial" panose="020B0604020202020204" pitchFamily="34" charset="0"/>
        <a:ea typeface="+mn-ea"/>
        <a:cs typeface="+mn-cs"/>
      </a:defRPr>
    </a:lvl6pPr>
    <a:lvl7pPr marL="2743200" algn="l" defTabSz="914400" rtl="0" eaLnBrk="1" latinLnBrk="0" hangingPunct="1">
      <a:defRPr kumimoji="1" sz="2400" i="1" kern="1200">
        <a:solidFill>
          <a:schemeClr val="tx1"/>
        </a:solidFill>
        <a:latin typeface="Arial" panose="020B0604020202020204" pitchFamily="34" charset="0"/>
        <a:ea typeface="+mn-ea"/>
        <a:cs typeface="+mn-cs"/>
      </a:defRPr>
    </a:lvl7pPr>
    <a:lvl8pPr marL="3200400" algn="l" defTabSz="914400" rtl="0" eaLnBrk="1" latinLnBrk="0" hangingPunct="1">
      <a:defRPr kumimoji="1" sz="2400" i="1" kern="1200">
        <a:solidFill>
          <a:schemeClr val="tx1"/>
        </a:solidFill>
        <a:latin typeface="Arial" panose="020B0604020202020204" pitchFamily="34" charset="0"/>
        <a:ea typeface="+mn-ea"/>
        <a:cs typeface="+mn-cs"/>
      </a:defRPr>
    </a:lvl8pPr>
    <a:lvl9pPr marL="3657600" algn="l" defTabSz="914400" rtl="0" eaLnBrk="1" latinLnBrk="0" hangingPunct="1">
      <a:defRPr kumimoji="1" sz="2400" i="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7C80"/>
    <a:srgbClr val="FF9966"/>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1" d="100"/>
          <a:sy n="61" d="100"/>
        </p:scale>
        <p:origin x="780"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7660935-F5EA-4B83-B15B-DB9772BE6E22}"/>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19050" tIns="0" rIns="19050" bIns="0" numCol="1" anchor="t" anchorCtr="0" compatLnSpc="1">
            <a:prstTxWarp prst="textNoShape">
              <a:avLst/>
            </a:prstTxWarp>
          </a:bodyPr>
          <a:lstStyle>
            <a:lvl1pPr>
              <a:defRPr sz="1000">
                <a:effectLst/>
              </a:defRPr>
            </a:lvl1pPr>
          </a:lstStyle>
          <a:p>
            <a:pPr>
              <a:defRPr/>
            </a:pPr>
            <a:r>
              <a:rPr lang="en-US" altLang="en-US"/>
              <a:t>*</a:t>
            </a:r>
            <a:endParaRPr lang="en-US" altLang="en-US" sz="1200">
              <a:effectLst>
                <a:outerShdw blurRad="38100" dist="38100" dir="2700000" algn="tl">
                  <a:srgbClr val="C0C0C0"/>
                </a:outerShdw>
              </a:effectLst>
            </a:endParaRPr>
          </a:p>
        </p:txBody>
      </p:sp>
      <p:sp>
        <p:nvSpPr>
          <p:cNvPr id="2051" name="Rectangle 3">
            <a:extLst>
              <a:ext uri="{FF2B5EF4-FFF2-40B4-BE49-F238E27FC236}">
                <a16:creationId xmlns:a16="http://schemas.microsoft.com/office/drawing/2014/main" id="{0200DF4D-A9C1-481F-93DC-D7EEB35F3C02}"/>
              </a:ext>
            </a:extLst>
          </p:cNvPr>
          <p:cNvSpPr>
            <a:spLocks noGrp="1" noChangeArrowheads="1"/>
          </p:cNvSpPr>
          <p:nvPr>
            <p:ph type="dt" idx="1"/>
          </p:nvPr>
        </p:nvSpPr>
        <p:spPr bwMode="auto">
          <a:xfrm>
            <a:off x="3886200" y="0"/>
            <a:ext cx="2971800" cy="457200"/>
          </a:xfrm>
          <a:prstGeom prst="rect">
            <a:avLst/>
          </a:prstGeom>
          <a:noFill/>
          <a:ln>
            <a:noFill/>
          </a:ln>
          <a:effectLst/>
        </p:spPr>
        <p:txBody>
          <a:bodyPr vert="horz" wrap="square" lIns="19050" tIns="0" rIns="19050" bIns="0" numCol="1" anchor="t" anchorCtr="0" compatLnSpc="1">
            <a:prstTxWarp prst="textNoShape">
              <a:avLst/>
            </a:prstTxWarp>
          </a:bodyPr>
          <a:lstStyle>
            <a:lvl1pPr algn="r">
              <a:defRPr sz="1000">
                <a:effectLst/>
              </a:defRPr>
            </a:lvl1pPr>
          </a:lstStyle>
          <a:p>
            <a:pPr>
              <a:defRPr/>
            </a:pPr>
            <a:r>
              <a:rPr lang="en-US" altLang="en-US"/>
              <a:t>07/16/96</a:t>
            </a:r>
            <a:endParaRPr lang="en-US" altLang="en-US" sz="1200">
              <a:effectLst>
                <a:outerShdw blurRad="38100" dist="38100" dir="2700000" algn="tl">
                  <a:srgbClr val="C0C0C0"/>
                </a:outerShdw>
              </a:effectLst>
            </a:endParaRPr>
          </a:p>
        </p:txBody>
      </p:sp>
      <p:sp>
        <p:nvSpPr>
          <p:cNvPr id="3076" name="Rectangle 4">
            <a:extLst>
              <a:ext uri="{FF2B5EF4-FFF2-40B4-BE49-F238E27FC236}">
                <a16:creationId xmlns:a16="http://schemas.microsoft.com/office/drawing/2014/main" id="{0EF4EF87-1FDC-4675-AC91-32508A03C996}"/>
              </a:ext>
            </a:extLst>
          </p:cNvPr>
          <p:cNvSpPr>
            <a:spLocks noChangeArrowheads="1"/>
          </p:cNvSpPr>
          <p:nvPr>
            <p:ph type="sldImg" idx="2"/>
          </p:nvPr>
        </p:nvSpPr>
        <p:spPr bwMode="auto">
          <a:xfrm>
            <a:off x="1143000" y="685800"/>
            <a:ext cx="4572000" cy="3429000"/>
          </a:xfrm>
          <a:prstGeom prst="rect">
            <a:avLst/>
          </a:prstGeom>
          <a:noFill/>
          <a:ln w="12700" cap="sq">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53" name="Rectangle 5">
            <a:extLst>
              <a:ext uri="{FF2B5EF4-FFF2-40B4-BE49-F238E27FC236}">
                <a16:creationId xmlns:a16="http://schemas.microsoft.com/office/drawing/2014/main" id="{E1DEF520-6643-4944-BF1A-C6BCAC2F5F25}"/>
              </a:ext>
            </a:extLst>
          </p:cNvPr>
          <p:cNvSpPr>
            <a:spLocks noGrp="1" noChangeArrowheads="1"/>
          </p:cNvSpPr>
          <p:nvPr>
            <p:ph type="body" sz="quarter" idx="3"/>
          </p:nvPr>
        </p:nvSpPr>
        <p:spPr bwMode="auto">
          <a:xfrm>
            <a:off x="914400" y="4343400"/>
            <a:ext cx="5029200" cy="4114800"/>
          </a:xfrm>
          <a:prstGeom prst="rect">
            <a:avLst/>
          </a:prstGeom>
          <a:noFill/>
          <a:ln>
            <a:noFill/>
          </a:ln>
          <a:effectLst/>
        </p:spPr>
        <p:txBody>
          <a:bodyPr vert="horz" wrap="square" lIns="92075" tIns="46038" rIns="92075"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a:extLst>
              <a:ext uri="{FF2B5EF4-FFF2-40B4-BE49-F238E27FC236}">
                <a16:creationId xmlns:a16="http://schemas.microsoft.com/office/drawing/2014/main" id="{2E071E56-4F13-4F97-9716-006530EAFE3E}"/>
              </a:ext>
            </a:extLst>
          </p:cNvPr>
          <p:cNvSpPr>
            <a:spLocks noGrp="1" noChangeArrowheads="1"/>
          </p:cNvSpPr>
          <p:nvPr>
            <p:ph type="ftr" sz="quarter" idx="4"/>
          </p:nvPr>
        </p:nvSpPr>
        <p:spPr bwMode="auto">
          <a:xfrm>
            <a:off x="0" y="8686800"/>
            <a:ext cx="2971800" cy="457200"/>
          </a:xfrm>
          <a:prstGeom prst="rect">
            <a:avLst/>
          </a:prstGeom>
          <a:noFill/>
          <a:ln>
            <a:noFill/>
          </a:ln>
          <a:effectLst/>
        </p:spPr>
        <p:txBody>
          <a:bodyPr vert="horz" wrap="square" lIns="19050" tIns="0" rIns="19050" bIns="0" numCol="1" anchor="b" anchorCtr="0" compatLnSpc="1">
            <a:prstTxWarp prst="textNoShape">
              <a:avLst/>
            </a:prstTxWarp>
          </a:bodyPr>
          <a:lstStyle>
            <a:lvl1pPr>
              <a:defRPr sz="1000">
                <a:effectLst/>
              </a:defRPr>
            </a:lvl1pPr>
          </a:lstStyle>
          <a:p>
            <a:pPr>
              <a:defRPr/>
            </a:pPr>
            <a:r>
              <a:rPr lang="en-US" altLang="en-US"/>
              <a:t>*</a:t>
            </a:r>
            <a:endParaRPr lang="en-US" altLang="en-US" sz="1200">
              <a:effectLst>
                <a:outerShdw blurRad="38100" dist="38100" dir="2700000" algn="tl">
                  <a:srgbClr val="C0C0C0"/>
                </a:outerShdw>
              </a:effectLst>
            </a:endParaRPr>
          </a:p>
        </p:txBody>
      </p:sp>
      <p:sp>
        <p:nvSpPr>
          <p:cNvPr id="2055" name="Rectangle 7">
            <a:extLst>
              <a:ext uri="{FF2B5EF4-FFF2-40B4-BE49-F238E27FC236}">
                <a16:creationId xmlns:a16="http://schemas.microsoft.com/office/drawing/2014/main" id="{C46A3AEE-BA81-4770-8617-41666B3BE9C5}"/>
              </a:ext>
            </a:extLst>
          </p:cNvPr>
          <p:cNvSpPr>
            <a:spLocks noGrp="1" noChangeArrowheads="1"/>
          </p:cNvSpPr>
          <p:nvPr>
            <p:ph type="sldNum" sz="quarter" idx="5"/>
          </p:nvPr>
        </p:nvSpPr>
        <p:spPr bwMode="auto">
          <a:xfrm>
            <a:off x="3886200" y="8686800"/>
            <a:ext cx="2971800" cy="457200"/>
          </a:xfrm>
          <a:prstGeom prst="rect">
            <a:avLst/>
          </a:prstGeom>
          <a:noFill/>
          <a:ln>
            <a:noFill/>
          </a:ln>
          <a:effectLst/>
        </p:spPr>
        <p:txBody>
          <a:bodyPr vert="horz" wrap="square" lIns="19050" tIns="0" rIns="19050" bIns="0" numCol="1" anchor="b" anchorCtr="0" compatLnSpc="1">
            <a:prstTxWarp prst="textNoShape">
              <a:avLst/>
            </a:prstTxWarp>
          </a:bodyPr>
          <a:lstStyle>
            <a:lvl1pPr algn="r">
              <a:defRPr sz="1000">
                <a:effectLst/>
              </a:defRPr>
            </a:lvl1pPr>
          </a:lstStyle>
          <a:p>
            <a:pPr>
              <a:defRPr/>
            </a:pPr>
            <a:r>
              <a:rPr lang="en-US" altLang="en-US"/>
              <a:t>##</a:t>
            </a:r>
            <a:endParaRPr lang="en-US" altLang="en-US" sz="1200">
              <a:effectLst>
                <a:outerShdw blurRad="38100" dist="38100" dir="2700000" algn="tl">
                  <a:srgbClr val="C0C0C0"/>
                </a:outerShdw>
              </a:effectLst>
            </a:endParaRPr>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29">
            <a:extLst>
              <a:ext uri="{FF2B5EF4-FFF2-40B4-BE49-F238E27FC236}">
                <a16:creationId xmlns:a16="http://schemas.microsoft.com/office/drawing/2014/main" id="{F058764C-4C00-4542-95B3-CE3412512BDC}"/>
              </a:ext>
            </a:extLst>
          </p:cNvPr>
          <p:cNvGrpSpPr>
            <a:grpSpLocks/>
          </p:cNvGrpSpPr>
          <p:nvPr/>
        </p:nvGrpSpPr>
        <p:grpSpPr bwMode="auto">
          <a:xfrm>
            <a:off x="3851275" y="457200"/>
            <a:ext cx="5064125" cy="5838825"/>
            <a:chOff x="2426" y="288"/>
            <a:chExt cx="3190" cy="3678"/>
          </a:xfrm>
        </p:grpSpPr>
        <p:sp>
          <p:nvSpPr>
            <p:cNvPr id="5" name="Oval 1026">
              <a:extLst>
                <a:ext uri="{FF2B5EF4-FFF2-40B4-BE49-F238E27FC236}">
                  <a16:creationId xmlns:a16="http://schemas.microsoft.com/office/drawing/2014/main" id="{AC7F3BB8-7752-444D-8490-1F5C78737C7F}"/>
                </a:ext>
              </a:extLst>
            </p:cNvPr>
            <p:cNvSpPr>
              <a:spLocks noChangeArrowheads="1"/>
            </p:cNvSpPr>
            <p:nvPr/>
          </p:nvSpPr>
          <p:spPr bwMode="auto">
            <a:xfrm>
              <a:off x="2688" y="288"/>
              <a:ext cx="2928" cy="1008"/>
            </a:xfrm>
            <a:prstGeom prst="ellipse">
              <a:avLst/>
            </a:prstGeom>
            <a:solidFill>
              <a:schemeClr val="accent2"/>
            </a:solidFill>
            <a:ln w="9525">
              <a:solidFill>
                <a:schemeClr val="accent2"/>
              </a:solidFill>
              <a:round/>
              <a:headEnd/>
              <a:tailEnd/>
            </a:ln>
            <a:effectLst/>
          </p:spPr>
          <p:txBody>
            <a:bodyPr/>
            <a:lstStyle/>
            <a:p>
              <a:pPr>
                <a:defRPr/>
              </a:pPr>
              <a:endParaRPr lang="en-US">
                <a:effectLst>
                  <a:outerShdw blurRad="38100" dist="38100" dir="2700000" algn="tl">
                    <a:srgbClr val="000000">
                      <a:alpha val="43137"/>
                    </a:srgbClr>
                  </a:outerShdw>
                </a:effectLst>
              </a:endParaRPr>
            </a:p>
          </p:txBody>
        </p:sp>
        <p:sp>
          <p:nvSpPr>
            <p:cNvPr id="6" name="Line 1027">
              <a:extLst>
                <a:ext uri="{FF2B5EF4-FFF2-40B4-BE49-F238E27FC236}">
                  <a16:creationId xmlns:a16="http://schemas.microsoft.com/office/drawing/2014/main" id="{1D84C4AC-2413-4ECC-96D9-71ADEA7D52B5}"/>
                </a:ext>
              </a:extLst>
            </p:cNvPr>
            <p:cNvSpPr>
              <a:spLocks noChangeShapeType="1"/>
            </p:cNvSpPr>
            <p:nvPr/>
          </p:nvSpPr>
          <p:spPr bwMode="auto">
            <a:xfrm flipH="1">
              <a:off x="2426" y="1296"/>
              <a:ext cx="1438" cy="2670"/>
            </a:xfrm>
            <a:prstGeom prst="line">
              <a:avLst/>
            </a:prstGeom>
            <a:noFill/>
            <a:ln w="50800" cap="sq">
              <a:solidFill>
                <a:schemeClr val="accent2"/>
              </a:solidFill>
              <a:prstDash val="dot"/>
              <a:round/>
              <a:headEnd type="none" w="sm" len="sm"/>
              <a:tailEnd type="none" w="sm" len="sm"/>
            </a:ln>
            <a:effectLst/>
          </p:spPr>
          <p:txBody>
            <a:bodyPr/>
            <a:lstStyle/>
            <a:p>
              <a:pPr>
                <a:defRPr/>
              </a:pPr>
              <a:endParaRPr lang="en-US">
                <a:effectLst>
                  <a:outerShdw blurRad="38100" dist="38100" dir="2700000" algn="tl">
                    <a:srgbClr val="000000">
                      <a:alpha val="43137"/>
                    </a:srgbClr>
                  </a:outerShdw>
                </a:effectLst>
              </a:endParaRPr>
            </a:p>
          </p:txBody>
        </p:sp>
        <p:sp>
          <p:nvSpPr>
            <p:cNvPr id="7" name="Line 1028">
              <a:extLst>
                <a:ext uri="{FF2B5EF4-FFF2-40B4-BE49-F238E27FC236}">
                  <a16:creationId xmlns:a16="http://schemas.microsoft.com/office/drawing/2014/main" id="{7C752752-9989-425B-9B1F-BC7E441C48BF}"/>
                </a:ext>
              </a:extLst>
            </p:cNvPr>
            <p:cNvSpPr>
              <a:spLocks noChangeShapeType="1"/>
            </p:cNvSpPr>
            <p:nvPr/>
          </p:nvSpPr>
          <p:spPr bwMode="auto">
            <a:xfrm flipH="1">
              <a:off x="3888" y="675"/>
              <a:ext cx="312" cy="580"/>
            </a:xfrm>
            <a:prstGeom prst="line">
              <a:avLst/>
            </a:prstGeom>
            <a:noFill/>
            <a:ln w="50800" cap="sq">
              <a:solidFill>
                <a:schemeClr val="accent2"/>
              </a:solidFill>
              <a:prstDash val="dot"/>
              <a:round/>
              <a:headEnd type="none" w="sm" len="sm"/>
              <a:tailEnd type="none" w="sm" len="sm"/>
            </a:ln>
            <a:effectLst/>
          </p:spPr>
          <p:txBody>
            <a:bodyPr/>
            <a:lstStyle/>
            <a:p>
              <a:pPr>
                <a:defRPr/>
              </a:pPr>
              <a:endParaRPr lang="en-US">
                <a:effectLst>
                  <a:outerShdw blurRad="38100" dist="38100" dir="2700000" algn="tl">
                    <a:srgbClr val="000000">
                      <a:alpha val="43137"/>
                    </a:srgbClr>
                  </a:outerShdw>
                </a:effectLst>
              </a:endParaRPr>
            </a:p>
          </p:txBody>
        </p:sp>
      </p:grpSp>
      <p:grpSp>
        <p:nvGrpSpPr>
          <p:cNvPr id="8" name="Group 1033">
            <a:extLst>
              <a:ext uri="{FF2B5EF4-FFF2-40B4-BE49-F238E27FC236}">
                <a16:creationId xmlns:a16="http://schemas.microsoft.com/office/drawing/2014/main" id="{A564888F-20EC-4663-B7EE-9587CE04E646}"/>
              </a:ext>
            </a:extLst>
          </p:cNvPr>
          <p:cNvGrpSpPr>
            <a:grpSpLocks/>
          </p:cNvGrpSpPr>
          <p:nvPr/>
        </p:nvGrpSpPr>
        <p:grpSpPr bwMode="auto">
          <a:xfrm>
            <a:off x="1600200" y="3048000"/>
            <a:ext cx="3657600" cy="3505200"/>
            <a:chOff x="1008" y="1920"/>
            <a:chExt cx="2304" cy="2208"/>
          </a:xfrm>
        </p:grpSpPr>
        <p:sp>
          <p:nvSpPr>
            <p:cNvPr id="9" name="Oval 1030">
              <a:extLst>
                <a:ext uri="{FF2B5EF4-FFF2-40B4-BE49-F238E27FC236}">
                  <a16:creationId xmlns:a16="http://schemas.microsoft.com/office/drawing/2014/main" id="{4502B9B2-AA2E-4B65-91BE-B73D56C1ACDA}"/>
                </a:ext>
              </a:extLst>
            </p:cNvPr>
            <p:cNvSpPr>
              <a:spLocks noChangeArrowheads="1"/>
            </p:cNvSpPr>
            <p:nvPr/>
          </p:nvSpPr>
          <p:spPr bwMode="auto">
            <a:xfrm>
              <a:off x="1008" y="1920"/>
              <a:ext cx="1680" cy="528"/>
            </a:xfrm>
            <a:prstGeom prst="ellipse">
              <a:avLst/>
            </a:prstGeom>
            <a:solidFill>
              <a:schemeClr val="accent1"/>
            </a:solidFill>
            <a:ln w="9525">
              <a:solidFill>
                <a:schemeClr val="accent1"/>
              </a:solidFill>
              <a:round/>
              <a:headEnd/>
              <a:tailEnd/>
            </a:ln>
            <a:effectLst/>
          </p:spPr>
          <p:txBody>
            <a:bodyPr/>
            <a:lstStyle/>
            <a:p>
              <a:pPr>
                <a:defRPr/>
              </a:pPr>
              <a:endParaRPr lang="en-US">
                <a:effectLst>
                  <a:outerShdw blurRad="38100" dist="38100" dir="2700000" algn="tl">
                    <a:srgbClr val="000000">
                      <a:alpha val="43137"/>
                    </a:srgbClr>
                  </a:outerShdw>
                </a:effectLst>
              </a:endParaRPr>
            </a:p>
          </p:txBody>
        </p:sp>
        <p:sp>
          <p:nvSpPr>
            <p:cNvPr id="10" name="Line 1031">
              <a:extLst>
                <a:ext uri="{FF2B5EF4-FFF2-40B4-BE49-F238E27FC236}">
                  <a16:creationId xmlns:a16="http://schemas.microsoft.com/office/drawing/2014/main" id="{E8479B2D-4726-466A-AEFE-AF955C11ACAE}"/>
                </a:ext>
              </a:extLst>
            </p:cNvPr>
            <p:cNvSpPr>
              <a:spLocks noChangeShapeType="1"/>
            </p:cNvSpPr>
            <p:nvPr/>
          </p:nvSpPr>
          <p:spPr bwMode="auto">
            <a:xfrm>
              <a:off x="2172" y="2397"/>
              <a:ext cx="1140" cy="1731"/>
            </a:xfrm>
            <a:prstGeom prst="line">
              <a:avLst/>
            </a:prstGeom>
            <a:noFill/>
            <a:ln w="50800" cap="sq">
              <a:solidFill>
                <a:schemeClr val="accent1"/>
              </a:solidFill>
              <a:prstDash val="dot"/>
              <a:round/>
              <a:headEnd type="none" w="sm" len="sm"/>
              <a:tailEnd type="none" w="sm" len="sm"/>
            </a:ln>
            <a:effectLst/>
          </p:spPr>
          <p:txBody>
            <a:bodyPr/>
            <a:lstStyle/>
            <a:p>
              <a:pPr>
                <a:defRPr/>
              </a:pPr>
              <a:endParaRPr lang="en-US">
                <a:effectLst>
                  <a:outerShdw blurRad="38100" dist="38100" dir="2700000" algn="tl">
                    <a:srgbClr val="000000">
                      <a:alpha val="43137"/>
                    </a:srgbClr>
                  </a:outerShdw>
                </a:effectLst>
              </a:endParaRPr>
            </a:p>
          </p:txBody>
        </p:sp>
        <p:sp>
          <p:nvSpPr>
            <p:cNvPr id="11" name="Line 1032">
              <a:extLst>
                <a:ext uri="{FF2B5EF4-FFF2-40B4-BE49-F238E27FC236}">
                  <a16:creationId xmlns:a16="http://schemas.microsoft.com/office/drawing/2014/main" id="{10D93140-9E87-4231-9864-B23F3718A456}"/>
                </a:ext>
              </a:extLst>
            </p:cNvPr>
            <p:cNvSpPr>
              <a:spLocks noChangeShapeType="1"/>
            </p:cNvSpPr>
            <p:nvPr/>
          </p:nvSpPr>
          <p:spPr bwMode="auto">
            <a:xfrm>
              <a:off x="1992" y="2098"/>
              <a:ext cx="221" cy="347"/>
            </a:xfrm>
            <a:prstGeom prst="line">
              <a:avLst/>
            </a:prstGeom>
            <a:noFill/>
            <a:ln w="50800" cap="sq">
              <a:solidFill>
                <a:schemeClr val="accent1"/>
              </a:solidFill>
              <a:prstDash val="dot"/>
              <a:round/>
              <a:headEnd type="none" w="sm" len="sm"/>
              <a:tailEnd type="none" w="sm" len="sm"/>
            </a:ln>
            <a:effectLst/>
          </p:spPr>
          <p:txBody>
            <a:bodyPr/>
            <a:lstStyle/>
            <a:p>
              <a:pPr>
                <a:defRPr/>
              </a:pPr>
              <a:endParaRPr lang="en-US">
                <a:effectLst>
                  <a:outerShdw blurRad="38100" dist="38100" dir="2700000" algn="tl">
                    <a:srgbClr val="000000">
                      <a:alpha val="43137"/>
                    </a:srgbClr>
                  </a:outerShdw>
                </a:effectLst>
              </a:endParaRPr>
            </a:p>
          </p:txBody>
        </p:sp>
      </p:grpSp>
      <p:grpSp>
        <p:nvGrpSpPr>
          <p:cNvPr id="12" name="Group 1037">
            <a:extLst>
              <a:ext uri="{FF2B5EF4-FFF2-40B4-BE49-F238E27FC236}">
                <a16:creationId xmlns:a16="http://schemas.microsoft.com/office/drawing/2014/main" id="{C4605BCB-2E98-48FD-9354-548B2FC30B3F}"/>
              </a:ext>
            </a:extLst>
          </p:cNvPr>
          <p:cNvGrpSpPr>
            <a:grpSpLocks/>
          </p:cNvGrpSpPr>
          <p:nvPr/>
        </p:nvGrpSpPr>
        <p:grpSpPr bwMode="auto">
          <a:xfrm>
            <a:off x="228600" y="914400"/>
            <a:ext cx="8153400" cy="4114800"/>
            <a:chOff x="144" y="576"/>
            <a:chExt cx="5136" cy="2592"/>
          </a:xfrm>
        </p:grpSpPr>
        <p:sp>
          <p:nvSpPr>
            <p:cNvPr id="13" name="Oval 1034">
              <a:extLst>
                <a:ext uri="{FF2B5EF4-FFF2-40B4-BE49-F238E27FC236}">
                  <a16:creationId xmlns:a16="http://schemas.microsoft.com/office/drawing/2014/main" id="{6334D854-C994-4260-9B8E-728858107CC6}"/>
                </a:ext>
              </a:extLst>
            </p:cNvPr>
            <p:cNvSpPr>
              <a:spLocks noChangeArrowheads="1"/>
            </p:cNvSpPr>
            <p:nvPr/>
          </p:nvSpPr>
          <p:spPr bwMode="auto">
            <a:xfrm>
              <a:off x="144" y="576"/>
              <a:ext cx="1680" cy="576"/>
            </a:xfrm>
            <a:prstGeom prst="ellipse">
              <a:avLst/>
            </a:prstGeom>
            <a:solidFill>
              <a:schemeClr val="folHlink"/>
            </a:solidFill>
            <a:ln w="9525">
              <a:solidFill>
                <a:schemeClr val="folHlink"/>
              </a:solidFill>
              <a:round/>
              <a:headEnd/>
              <a:tailEnd/>
            </a:ln>
            <a:effectLst/>
          </p:spPr>
          <p:txBody>
            <a:bodyPr/>
            <a:lstStyle/>
            <a:p>
              <a:pPr>
                <a:defRPr/>
              </a:pPr>
              <a:endParaRPr lang="en-US">
                <a:effectLst>
                  <a:outerShdw blurRad="38100" dist="38100" dir="2700000" algn="tl">
                    <a:srgbClr val="000000">
                      <a:alpha val="43137"/>
                    </a:srgbClr>
                  </a:outerShdw>
                </a:effectLst>
              </a:endParaRPr>
            </a:p>
          </p:txBody>
        </p:sp>
        <p:sp>
          <p:nvSpPr>
            <p:cNvPr id="14" name="Line 1035">
              <a:extLst>
                <a:ext uri="{FF2B5EF4-FFF2-40B4-BE49-F238E27FC236}">
                  <a16:creationId xmlns:a16="http://schemas.microsoft.com/office/drawing/2014/main" id="{09E40434-0B35-434D-A032-1E230E3B980F}"/>
                </a:ext>
              </a:extLst>
            </p:cNvPr>
            <p:cNvSpPr>
              <a:spLocks noChangeShapeType="1"/>
            </p:cNvSpPr>
            <p:nvPr/>
          </p:nvSpPr>
          <p:spPr bwMode="auto">
            <a:xfrm>
              <a:off x="1248" y="864"/>
              <a:ext cx="4032" cy="2304"/>
            </a:xfrm>
            <a:prstGeom prst="line">
              <a:avLst/>
            </a:prstGeom>
            <a:noFill/>
            <a:ln w="50800" cap="sq">
              <a:solidFill>
                <a:schemeClr val="folHlink"/>
              </a:solidFill>
              <a:prstDash val="dot"/>
              <a:round/>
              <a:headEnd type="none" w="sm" len="sm"/>
              <a:tailEnd type="none" w="sm" len="sm"/>
            </a:ln>
            <a:effectLst/>
          </p:spPr>
          <p:txBody>
            <a:bodyPr/>
            <a:lstStyle/>
            <a:p>
              <a:pPr>
                <a:defRPr/>
              </a:pPr>
              <a:endParaRPr lang="en-US">
                <a:effectLst>
                  <a:outerShdw blurRad="38100" dist="38100" dir="2700000" algn="tl">
                    <a:srgbClr val="000000">
                      <a:alpha val="43137"/>
                    </a:srgbClr>
                  </a:outerShdw>
                </a:effectLst>
              </a:endParaRPr>
            </a:p>
          </p:txBody>
        </p:sp>
        <p:sp>
          <p:nvSpPr>
            <p:cNvPr id="15" name="Line 1036">
              <a:extLst>
                <a:ext uri="{FF2B5EF4-FFF2-40B4-BE49-F238E27FC236}">
                  <a16:creationId xmlns:a16="http://schemas.microsoft.com/office/drawing/2014/main" id="{BFE5F6EF-B980-4A2C-9EE3-20BF9B57C800}"/>
                </a:ext>
              </a:extLst>
            </p:cNvPr>
            <p:cNvSpPr>
              <a:spLocks noChangeShapeType="1"/>
            </p:cNvSpPr>
            <p:nvPr/>
          </p:nvSpPr>
          <p:spPr bwMode="auto">
            <a:xfrm>
              <a:off x="1104" y="765"/>
              <a:ext cx="480" cy="288"/>
            </a:xfrm>
            <a:prstGeom prst="line">
              <a:avLst/>
            </a:prstGeom>
            <a:noFill/>
            <a:ln w="50800" cap="sq">
              <a:solidFill>
                <a:schemeClr val="folHlink"/>
              </a:solidFill>
              <a:prstDash val="dot"/>
              <a:round/>
              <a:headEnd type="none" w="sm" len="sm"/>
              <a:tailEnd type="none" w="sm" len="sm"/>
            </a:ln>
            <a:effectLst/>
          </p:spPr>
          <p:txBody>
            <a:bodyPr/>
            <a:lstStyle/>
            <a:p>
              <a:pPr>
                <a:defRPr/>
              </a:pPr>
              <a:endParaRPr lang="en-US">
                <a:effectLst>
                  <a:outerShdw blurRad="38100" dist="38100" dir="2700000" algn="tl">
                    <a:srgbClr val="000000">
                      <a:alpha val="43137"/>
                    </a:srgbClr>
                  </a:outerShdw>
                </a:effectLst>
              </a:endParaRPr>
            </a:p>
          </p:txBody>
        </p:sp>
      </p:grpSp>
      <p:sp>
        <p:nvSpPr>
          <p:cNvPr id="3087" name="Rectangle 1039"/>
          <p:cNvSpPr>
            <a:spLocks noGrp="1" noChangeArrowheads="1"/>
          </p:cNvSpPr>
          <p:nvPr>
            <p:ph type="ctrTitle" sz="quarter"/>
          </p:nvPr>
        </p:nvSpPr>
        <p:spPr>
          <a:xfrm>
            <a:off x="3505200" y="1143000"/>
            <a:ext cx="5029200" cy="1295400"/>
          </a:xfrm>
        </p:spPr>
        <p:txBody>
          <a:bodyPr/>
          <a:lstStyle>
            <a:lvl1pPr algn="ctr">
              <a:defRPr/>
            </a:lvl1pPr>
          </a:lstStyle>
          <a:p>
            <a:pPr lvl="0"/>
            <a:r>
              <a:rPr lang="en-US" altLang="en-US" noProof="0"/>
              <a:t>Click to edit Master title style</a:t>
            </a:r>
          </a:p>
        </p:txBody>
      </p:sp>
      <p:sp>
        <p:nvSpPr>
          <p:cNvPr id="3088" name="Rectangle 1040"/>
          <p:cNvSpPr>
            <a:spLocks noGrp="1" noChangeArrowheads="1"/>
          </p:cNvSpPr>
          <p:nvPr>
            <p:ph type="subTitle" sz="quarter" idx="1"/>
          </p:nvPr>
        </p:nvSpPr>
        <p:spPr>
          <a:xfrm>
            <a:off x="3505200" y="3505200"/>
            <a:ext cx="5029200" cy="1752600"/>
          </a:xfrm>
        </p:spPr>
        <p:txBody>
          <a:bodyPr/>
          <a:lstStyle>
            <a:lvl1pPr marL="0" indent="0" algn="ctr">
              <a:buFont typeface="Monotype Sorts" pitchFamily="2" charset="2"/>
              <a:buNone/>
              <a:defRPr sz="2800"/>
            </a:lvl1pPr>
          </a:lstStyle>
          <a:p>
            <a:pPr lvl="0"/>
            <a:r>
              <a:rPr lang="en-US" altLang="en-US" noProof="0"/>
              <a:t>Click to edit Master subtitle style</a:t>
            </a:r>
          </a:p>
        </p:txBody>
      </p:sp>
      <p:sp>
        <p:nvSpPr>
          <p:cNvPr id="16" name="Rectangle 1041">
            <a:extLst>
              <a:ext uri="{FF2B5EF4-FFF2-40B4-BE49-F238E27FC236}">
                <a16:creationId xmlns:a16="http://schemas.microsoft.com/office/drawing/2014/main" id="{86DC4023-877A-42B4-9069-CB24AE18FE3C}"/>
              </a:ext>
            </a:extLst>
          </p:cNvPr>
          <p:cNvSpPr>
            <a:spLocks noGrp="1" noChangeArrowheads="1"/>
          </p:cNvSpPr>
          <p:nvPr>
            <p:ph type="dt" sz="quarter" idx="10"/>
          </p:nvPr>
        </p:nvSpPr>
        <p:spPr/>
        <p:txBody>
          <a:bodyPr/>
          <a:lstStyle>
            <a:lvl1pPr>
              <a:defRPr smtClean="0"/>
            </a:lvl1pPr>
          </a:lstStyle>
          <a:p>
            <a:pPr>
              <a:defRPr/>
            </a:pPr>
            <a:fld id="{C916B27B-3C09-4E6E-BAFB-0087E16FCC7F}" type="datetime1">
              <a:rPr lang="en-US" altLang="en-US"/>
              <a:pPr>
                <a:defRPr/>
              </a:pPr>
              <a:t>12/21/2020</a:t>
            </a:fld>
            <a:endParaRPr lang="en-US" altLang="en-US"/>
          </a:p>
        </p:txBody>
      </p:sp>
      <p:sp>
        <p:nvSpPr>
          <p:cNvPr id="17" name="Rectangle 1042">
            <a:extLst>
              <a:ext uri="{FF2B5EF4-FFF2-40B4-BE49-F238E27FC236}">
                <a16:creationId xmlns:a16="http://schemas.microsoft.com/office/drawing/2014/main" id="{6BA42506-5EDF-4F21-9EBE-164DBF353AF0}"/>
              </a:ext>
            </a:extLst>
          </p:cNvPr>
          <p:cNvSpPr>
            <a:spLocks noGrp="1" noChangeArrowheads="1"/>
          </p:cNvSpPr>
          <p:nvPr>
            <p:ph type="ftr" sz="quarter" idx="11"/>
          </p:nvPr>
        </p:nvSpPr>
        <p:spPr>
          <a:xfrm>
            <a:off x="0" y="6553200"/>
            <a:ext cx="1905000" cy="304800"/>
          </a:xfrm>
        </p:spPr>
        <p:txBody>
          <a:bodyPr/>
          <a:lstStyle>
            <a:lvl1pPr>
              <a:defRPr/>
            </a:lvl1pPr>
          </a:lstStyle>
          <a:p>
            <a:pPr>
              <a:defRPr/>
            </a:pPr>
            <a:endParaRPr lang="en-US" altLang="en-US"/>
          </a:p>
        </p:txBody>
      </p:sp>
      <p:sp>
        <p:nvSpPr>
          <p:cNvPr id="18" name="Rectangle 1043">
            <a:extLst>
              <a:ext uri="{FF2B5EF4-FFF2-40B4-BE49-F238E27FC236}">
                <a16:creationId xmlns:a16="http://schemas.microsoft.com/office/drawing/2014/main" id="{8D5C3AFF-436C-4495-9B79-09D594763694}"/>
              </a:ext>
            </a:extLst>
          </p:cNvPr>
          <p:cNvSpPr>
            <a:spLocks noGrp="1" noChangeArrowheads="1"/>
          </p:cNvSpPr>
          <p:nvPr>
            <p:ph type="sldNum" sz="quarter" idx="12"/>
          </p:nvPr>
        </p:nvSpPr>
        <p:spPr>
          <a:xfrm>
            <a:off x="8534400" y="6477000"/>
            <a:ext cx="381000" cy="381000"/>
          </a:xfrm>
        </p:spPr>
        <p:txBody>
          <a:bodyPr/>
          <a:lstStyle>
            <a:lvl1pPr>
              <a:defRPr smtClean="0"/>
            </a:lvl1pPr>
          </a:lstStyle>
          <a:p>
            <a:pPr>
              <a:defRPr/>
            </a:pPr>
            <a:fld id="{E895CA7D-192E-42B1-B096-61895C4888D3}" type="slidenum">
              <a:rPr lang="en-US" altLang="en-US"/>
              <a:pPr>
                <a:defRPr/>
              </a:pPr>
              <a:t>‹#›</a:t>
            </a:fld>
            <a:endParaRPr lang="en-US" altLang="en-US"/>
          </a:p>
        </p:txBody>
      </p:sp>
    </p:spTree>
    <p:extLst>
      <p:ext uri="{BB962C8B-B14F-4D97-AF65-F5344CB8AC3E}">
        <p14:creationId xmlns:p14="http://schemas.microsoft.com/office/powerpoint/2010/main" val="3812875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a:extLst>
              <a:ext uri="{FF2B5EF4-FFF2-40B4-BE49-F238E27FC236}">
                <a16:creationId xmlns:a16="http://schemas.microsoft.com/office/drawing/2014/main" id="{2610250E-BE5B-4FFE-9DB7-18570C223DC6}"/>
              </a:ext>
            </a:extLst>
          </p:cNvPr>
          <p:cNvSpPr>
            <a:spLocks noGrp="1" noChangeArrowheads="1"/>
          </p:cNvSpPr>
          <p:nvPr>
            <p:ph type="dt" sz="half" idx="10"/>
          </p:nvPr>
        </p:nvSpPr>
        <p:spPr>
          <a:ln/>
        </p:spPr>
        <p:txBody>
          <a:bodyPr/>
          <a:lstStyle>
            <a:lvl1pPr>
              <a:defRPr/>
            </a:lvl1pPr>
          </a:lstStyle>
          <a:p>
            <a:pPr>
              <a:defRPr/>
            </a:pPr>
            <a:fld id="{DB4A2DD9-A6F6-495E-B54B-2781F2D25456}" type="datetime1">
              <a:rPr lang="en-US" altLang="en-US"/>
              <a:pPr>
                <a:defRPr/>
              </a:pPr>
              <a:t>12/21/2020</a:t>
            </a:fld>
            <a:endParaRPr lang="en-US" altLang="en-US"/>
          </a:p>
        </p:txBody>
      </p:sp>
      <p:sp>
        <p:nvSpPr>
          <p:cNvPr id="5" name="Rectangle 18">
            <a:extLst>
              <a:ext uri="{FF2B5EF4-FFF2-40B4-BE49-F238E27FC236}">
                <a16:creationId xmlns:a16="http://schemas.microsoft.com/office/drawing/2014/main" id="{D36F2D2C-10E5-4DC9-A2CE-5240942FED6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9">
            <a:extLst>
              <a:ext uri="{FF2B5EF4-FFF2-40B4-BE49-F238E27FC236}">
                <a16:creationId xmlns:a16="http://schemas.microsoft.com/office/drawing/2014/main" id="{711AF17D-57C4-460E-9AF1-7C52B145F03E}"/>
              </a:ext>
            </a:extLst>
          </p:cNvPr>
          <p:cNvSpPr>
            <a:spLocks noGrp="1" noChangeArrowheads="1"/>
          </p:cNvSpPr>
          <p:nvPr>
            <p:ph type="sldNum" sz="quarter" idx="12"/>
          </p:nvPr>
        </p:nvSpPr>
        <p:spPr>
          <a:ln/>
        </p:spPr>
        <p:txBody>
          <a:bodyPr/>
          <a:lstStyle>
            <a:lvl1pPr>
              <a:defRPr/>
            </a:lvl1pPr>
          </a:lstStyle>
          <a:p>
            <a:pPr>
              <a:defRPr/>
            </a:pPr>
            <a:fld id="{1AF6264A-80BF-44DA-AA85-35500EB92847}" type="slidenum">
              <a:rPr lang="en-US" altLang="en-US"/>
              <a:pPr>
                <a:defRPr/>
              </a:pPr>
              <a:t>‹#›</a:t>
            </a:fld>
            <a:endParaRPr lang="en-US" altLang="en-US"/>
          </a:p>
        </p:txBody>
      </p:sp>
    </p:spTree>
    <p:extLst>
      <p:ext uri="{BB962C8B-B14F-4D97-AF65-F5344CB8AC3E}">
        <p14:creationId xmlns:p14="http://schemas.microsoft.com/office/powerpoint/2010/main" val="3176069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762000"/>
            <a:ext cx="1943100" cy="5181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762000"/>
            <a:ext cx="5676900" cy="5181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a:extLst>
              <a:ext uri="{FF2B5EF4-FFF2-40B4-BE49-F238E27FC236}">
                <a16:creationId xmlns:a16="http://schemas.microsoft.com/office/drawing/2014/main" id="{0C5C68D6-48A3-42A1-866E-D79DA7985267}"/>
              </a:ext>
            </a:extLst>
          </p:cNvPr>
          <p:cNvSpPr>
            <a:spLocks noGrp="1" noChangeArrowheads="1"/>
          </p:cNvSpPr>
          <p:nvPr>
            <p:ph type="dt" sz="half" idx="10"/>
          </p:nvPr>
        </p:nvSpPr>
        <p:spPr>
          <a:ln/>
        </p:spPr>
        <p:txBody>
          <a:bodyPr/>
          <a:lstStyle>
            <a:lvl1pPr>
              <a:defRPr/>
            </a:lvl1pPr>
          </a:lstStyle>
          <a:p>
            <a:pPr>
              <a:defRPr/>
            </a:pPr>
            <a:fld id="{2F6FEF56-BDFB-4B0D-88F5-29E03041A431}" type="datetime1">
              <a:rPr lang="en-US" altLang="en-US"/>
              <a:pPr>
                <a:defRPr/>
              </a:pPr>
              <a:t>12/21/2020</a:t>
            </a:fld>
            <a:endParaRPr lang="en-US" altLang="en-US"/>
          </a:p>
        </p:txBody>
      </p:sp>
      <p:sp>
        <p:nvSpPr>
          <p:cNvPr id="5" name="Rectangle 18">
            <a:extLst>
              <a:ext uri="{FF2B5EF4-FFF2-40B4-BE49-F238E27FC236}">
                <a16:creationId xmlns:a16="http://schemas.microsoft.com/office/drawing/2014/main" id="{ECD22B80-4DBD-40C7-8994-B2B35910D99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9">
            <a:extLst>
              <a:ext uri="{FF2B5EF4-FFF2-40B4-BE49-F238E27FC236}">
                <a16:creationId xmlns:a16="http://schemas.microsoft.com/office/drawing/2014/main" id="{68E2AA96-0C0B-4AFE-AFC8-2917CC5C47F7}"/>
              </a:ext>
            </a:extLst>
          </p:cNvPr>
          <p:cNvSpPr>
            <a:spLocks noGrp="1" noChangeArrowheads="1"/>
          </p:cNvSpPr>
          <p:nvPr>
            <p:ph type="sldNum" sz="quarter" idx="12"/>
          </p:nvPr>
        </p:nvSpPr>
        <p:spPr>
          <a:ln/>
        </p:spPr>
        <p:txBody>
          <a:bodyPr/>
          <a:lstStyle>
            <a:lvl1pPr>
              <a:defRPr/>
            </a:lvl1pPr>
          </a:lstStyle>
          <a:p>
            <a:pPr>
              <a:defRPr/>
            </a:pPr>
            <a:fld id="{2618AA1E-70C3-416F-B2AE-D2E9E97D59E1}" type="slidenum">
              <a:rPr lang="en-US" altLang="en-US"/>
              <a:pPr>
                <a:defRPr/>
              </a:pPr>
              <a:t>‹#›</a:t>
            </a:fld>
            <a:endParaRPr lang="en-US" altLang="en-US"/>
          </a:p>
        </p:txBody>
      </p:sp>
    </p:spTree>
    <p:extLst>
      <p:ext uri="{BB962C8B-B14F-4D97-AF65-F5344CB8AC3E}">
        <p14:creationId xmlns:p14="http://schemas.microsoft.com/office/powerpoint/2010/main" val="2839982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a:extLst>
              <a:ext uri="{FF2B5EF4-FFF2-40B4-BE49-F238E27FC236}">
                <a16:creationId xmlns:a16="http://schemas.microsoft.com/office/drawing/2014/main" id="{7AD6D733-3CDA-483D-957A-0C6843DF4920}"/>
              </a:ext>
            </a:extLst>
          </p:cNvPr>
          <p:cNvSpPr>
            <a:spLocks noGrp="1" noChangeArrowheads="1"/>
          </p:cNvSpPr>
          <p:nvPr>
            <p:ph type="dt" sz="half" idx="10"/>
          </p:nvPr>
        </p:nvSpPr>
        <p:spPr>
          <a:ln/>
        </p:spPr>
        <p:txBody>
          <a:bodyPr/>
          <a:lstStyle>
            <a:lvl1pPr>
              <a:defRPr/>
            </a:lvl1pPr>
          </a:lstStyle>
          <a:p>
            <a:pPr>
              <a:defRPr/>
            </a:pPr>
            <a:fld id="{C5C92AD3-43DC-49D5-9D0B-0C3029D84987}" type="datetime1">
              <a:rPr lang="en-US" altLang="en-US"/>
              <a:pPr>
                <a:defRPr/>
              </a:pPr>
              <a:t>12/21/2020</a:t>
            </a:fld>
            <a:endParaRPr lang="en-US" altLang="en-US"/>
          </a:p>
        </p:txBody>
      </p:sp>
      <p:sp>
        <p:nvSpPr>
          <p:cNvPr id="5" name="Rectangle 18">
            <a:extLst>
              <a:ext uri="{FF2B5EF4-FFF2-40B4-BE49-F238E27FC236}">
                <a16:creationId xmlns:a16="http://schemas.microsoft.com/office/drawing/2014/main" id="{18860A4F-0B5A-4384-8AD8-9D07A7FE30A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9">
            <a:extLst>
              <a:ext uri="{FF2B5EF4-FFF2-40B4-BE49-F238E27FC236}">
                <a16:creationId xmlns:a16="http://schemas.microsoft.com/office/drawing/2014/main" id="{FDF23823-227A-4389-90AE-32D2F3EFF0F4}"/>
              </a:ext>
            </a:extLst>
          </p:cNvPr>
          <p:cNvSpPr>
            <a:spLocks noGrp="1" noChangeArrowheads="1"/>
          </p:cNvSpPr>
          <p:nvPr>
            <p:ph type="sldNum" sz="quarter" idx="12"/>
          </p:nvPr>
        </p:nvSpPr>
        <p:spPr>
          <a:ln/>
        </p:spPr>
        <p:txBody>
          <a:bodyPr/>
          <a:lstStyle>
            <a:lvl1pPr>
              <a:defRPr/>
            </a:lvl1pPr>
          </a:lstStyle>
          <a:p>
            <a:pPr>
              <a:defRPr/>
            </a:pPr>
            <a:fld id="{2DC8834C-E3E5-4BAD-873C-604BFFAC8781}" type="slidenum">
              <a:rPr lang="en-US" altLang="en-US"/>
              <a:pPr>
                <a:defRPr/>
              </a:pPr>
              <a:t>‹#›</a:t>
            </a:fld>
            <a:endParaRPr lang="en-US" altLang="en-US"/>
          </a:p>
        </p:txBody>
      </p:sp>
    </p:spTree>
    <p:extLst>
      <p:ext uri="{BB962C8B-B14F-4D97-AF65-F5344CB8AC3E}">
        <p14:creationId xmlns:p14="http://schemas.microsoft.com/office/powerpoint/2010/main" val="3054926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17">
            <a:extLst>
              <a:ext uri="{FF2B5EF4-FFF2-40B4-BE49-F238E27FC236}">
                <a16:creationId xmlns:a16="http://schemas.microsoft.com/office/drawing/2014/main" id="{070ACB86-22F7-46E5-8F41-ADD7767C7A19}"/>
              </a:ext>
            </a:extLst>
          </p:cNvPr>
          <p:cNvSpPr>
            <a:spLocks noGrp="1" noChangeArrowheads="1"/>
          </p:cNvSpPr>
          <p:nvPr>
            <p:ph type="dt" sz="half" idx="10"/>
          </p:nvPr>
        </p:nvSpPr>
        <p:spPr>
          <a:ln/>
        </p:spPr>
        <p:txBody>
          <a:bodyPr/>
          <a:lstStyle>
            <a:lvl1pPr>
              <a:defRPr/>
            </a:lvl1pPr>
          </a:lstStyle>
          <a:p>
            <a:pPr>
              <a:defRPr/>
            </a:pPr>
            <a:fld id="{4DC045D9-58D8-42C3-A2D8-377A1B7AF931}" type="datetime1">
              <a:rPr lang="en-US" altLang="en-US"/>
              <a:pPr>
                <a:defRPr/>
              </a:pPr>
              <a:t>12/21/2020</a:t>
            </a:fld>
            <a:endParaRPr lang="en-US" altLang="en-US"/>
          </a:p>
        </p:txBody>
      </p:sp>
      <p:sp>
        <p:nvSpPr>
          <p:cNvPr id="5" name="Rectangle 18">
            <a:extLst>
              <a:ext uri="{FF2B5EF4-FFF2-40B4-BE49-F238E27FC236}">
                <a16:creationId xmlns:a16="http://schemas.microsoft.com/office/drawing/2014/main" id="{0EE7CC1F-68CC-4FAA-88F3-1105217CE49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9">
            <a:extLst>
              <a:ext uri="{FF2B5EF4-FFF2-40B4-BE49-F238E27FC236}">
                <a16:creationId xmlns:a16="http://schemas.microsoft.com/office/drawing/2014/main" id="{CFF4EAC5-AD33-4404-B9A5-2240E19EA770}"/>
              </a:ext>
            </a:extLst>
          </p:cNvPr>
          <p:cNvSpPr>
            <a:spLocks noGrp="1" noChangeArrowheads="1"/>
          </p:cNvSpPr>
          <p:nvPr>
            <p:ph type="sldNum" sz="quarter" idx="12"/>
          </p:nvPr>
        </p:nvSpPr>
        <p:spPr>
          <a:ln/>
        </p:spPr>
        <p:txBody>
          <a:bodyPr/>
          <a:lstStyle>
            <a:lvl1pPr>
              <a:defRPr/>
            </a:lvl1pPr>
          </a:lstStyle>
          <a:p>
            <a:pPr>
              <a:defRPr/>
            </a:pPr>
            <a:fld id="{F78138FA-0B1D-4849-B54E-D6DE169DB8D4}" type="slidenum">
              <a:rPr lang="en-US" altLang="en-US"/>
              <a:pPr>
                <a:defRPr/>
              </a:pPr>
              <a:t>‹#›</a:t>
            </a:fld>
            <a:endParaRPr lang="en-US" altLang="en-US"/>
          </a:p>
        </p:txBody>
      </p:sp>
    </p:spTree>
    <p:extLst>
      <p:ext uri="{BB962C8B-B14F-4D97-AF65-F5344CB8AC3E}">
        <p14:creationId xmlns:p14="http://schemas.microsoft.com/office/powerpoint/2010/main" val="3549561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43000" y="2209800"/>
            <a:ext cx="3810000" cy="373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2209800"/>
            <a:ext cx="3810000" cy="373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7">
            <a:extLst>
              <a:ext uri="{FF2B5EF4-FFF2-40B4-BE49-F238E27FC236}">
                <a16:creationId xmlns:a16="http://schemas.microsoft.com/office/drawing/2014/main" id="{C094088A-A206-4472-AB37-D9BCC0F76F2B}"/>
              </a:ext>
            </a:extLst>
          </p:cNvPr>
          <p:cNvSpPr>
            <a:spLocks noGrp="1" noChangeArrowheads="1"/>
          </p:cNvSpPr>
          <p:nvPr>
            <p:ph type="dt" sz="half" idx="10"/>
          </p:nvPr>
        </p:nvSpPr>
        <p:spPr>
          <a:ln/>
        </p:spPr>
        <p:txBody>
          <a:bodyPr/>
          <a:lstStyle>
            <a:lvl1pPr>
              <a:defRPr/>
            </a:lvl1pPr>
          </a:lstStyle>
          <a:p>
            <a:pPr>
              <a:defRPr/>
            </a:pPr>
            <a:fld id="{E84FA3C4-6D0E-4F42-AC21-90469CAF5899}" type="datetime1">
              <a:rPr lang="en-US" altLang="en-US"/>
              <a:pPr>
                <a:defRPr/>
              </a:pPr>
              <a:t>12/21/2020</a:t>
            </a:fld>
            <a:endParaRPr lang="en-US" altLang="en-US"/>
          </a:p>
        </p:txBody>
      </p:sp>
      <p:sp>
        <p:nvSpPr>
          <p:cNvPr id="6" name="Rectangle 18">
            <a:extLst>
              <a:ext uri="{FF2B5EF4-FFF2-40B4-BE49-F238E27FC236}">
                <a16:creationId xmlns:a16="http://schemas.microsoft.com/office/drawing/2014/main" id="{D6DCB358-8529-47CE-B8EA-12FE1935689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9">
            <a:extLst>
              <a:ext uri="{FF2B5EF4-FFF2-40B4-BE49-F238E27FC236}">
                <a16:creationId xmlns:a16="http://schemas.microsoft.com/office/drawing/2014/main" id="{C20FC8A7-4CF2-449C-93E9-160733A2C076}"/>
              </a:ext>
            </a:extLst>
          </p:cNvPr>
          <p:cNvSpPr>
            <a:spLocks noGrp="1" noChangeArrowheads="1"/>
          </p:cNvSpPr>
          <p:nvPr>
            <p:ph type="sldNum" sz="quarter" idx="12"/>
          </p:nvPr>
        </p:nvSpPr>
        <p:spPr>
          <a:ln/>
        </p:spPr>
        <p:txBody>
          <a:bodyPr/>
          <a:lstStyle>
            <a:lvl1pPr>
              <a:defRPr/>
            </a:lvl1pPr>
          </a:lstStyle>
          <a:p>
            <a:pPr>
              <a:defRPr/>
            </a:pPr>
            <a:fld id="{3DF44C22-8D8A-4918-8EC3-2F5C3692A8EF}" type="slidenum">
              <a:rPr lang="en-US" altLang="en-US"/>
              <a:pPr>
                <a:defRPr/>
              </a:pPr>
              <a:t>‹#›</a:t>
            </a:fld>
            <a:endParaRPr lang="en-US" altLang="en-US"/>
          </a:p>
        </p:txBody>
      </p:sp>
    </p:spTree>
    <p:extLst>
      <p:ext uri="{BB962C8B-B14F-4D97-AF65-F5344CB8AC3E}">
        <p14:creationId xmlns:p14="http://schemas.microsoft.com/office/powerpoint/2010/main" val="1130164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7">
            <a:extLst>
              <a:ext uri="{FF2B5EF4-FFF2-40B4-BE49-F238E27FC236}">
                <a16:creationId xmlns:a16="http://schemas.microsoft.com/office/drawing/2014/main" id="{04C7D0D4-A686-4054-AF31-E526B57A649B}"/>
              </a:ext>
            </a:extLst>
          </p:cNvPr>
          <p:cNvSpPr>
            <a:spLocks noGrp="1" noChangeArrowheads="1"/>
          </p:cNvSpPr>
          <p:nvPr>
            <p:ph type="dt" sz="half" idx="10"/>
          </p:nvPr>
        </p:nvSpPr>
        <p:spPr>
          <a:ln/>
        </p:spPr>
        <p:txBody>
          <a:bodyPr/>
          <a:lstStyle>
            <a:lvl1pPr>
              <a:defRPr/>
            </a:lvl1pPr>
          </a:lstStyle>
          <a:p>
            <a:pPr>
              <a:defRPr/>
            </a:pPr>
            <a:fld id="{8C22FE6E-909C-4ACC-88B4-3751E71B19F0}" type="datetime1">
              <a:rPr lang="en-US" altLang="en-US"/>
              <a:pPr>
                <a:defRPr/>
              </a:pPr>
              <a:t>12/21/2020</a:t>
            </a:fld>
            <a:endParaRPr lang="en-US" altLang="en-US"/>
          </a:p>
        </p:txBody>
      </p:sp>
      <p:sp>
        <p:nvSpPr>
          <p:cNvPr id="8" name="Rectangle 18">
            <a:extLst>
              <a:ext uri="{FF2B5EF4-FFF2-40B4-BE49-F238E27FC236}">
                <a16:creationId xmlns:a16="http://schemas.microsoft.com/office/drawing/2014/main" id="{5294DFB2-5AF0-4195-B973-DFF9FEDE1A7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9">
            <a:extLst>
              <a:ext uri="{FF2B5EF4-FFF2-40B4-BE49-F238E27FC236}">
                <a16:creationId xmlns:a16="http://schemas.microsoft.com/office/drawing/2014/main" id="{98263987-C459-4E7D-8DC4-00D09999075A}"/>
              </a:ext>
            </a:extLst>
          </p:cNvPr>
          <p:cNvSpPr>
            <a:spLocks noGrp="1" noChangeArrowheads="1"/>
          </p:cNvSpPr>
          <p:nvPr>
            <p:ph type="sldNum" sz="quarter" idx="12"/>
          </p:nvPr>
        </p:nvSpPr>
        <p:spPr>
          <a:ln/>
        </p:spPr>
        <p:txBody>
          <a:bodyPr/>
          <a:lstStyle>
            <a:lvl1pPr>
              <a:defRPr/>
            </a:lvl1pPr>
          </a:lstStyle>
          <a:p>
            <a:pPr>
              <a:defRPr/>
            </a:pPr>
            <a:fld id="{B42B6AAE-5601-4E4E-9098-A471BB4BCA31}" type="slidenum">
              <a:rPr lang="en-US" altLang="en-US"/>
              <a:pPr>
                <a:defRPr/>
              </a:pPr>
              <a:t>‹#›</a:t>
            </a:fld>
            <a:endParaRPr lang="en-US" altLang="en-US"/>
          </a:p>
        </p:txBody>
      </p:sp>
    </p:spTree>
    <p:extLst>
      <p:ext uri="{BB962C8B-B14F-4D97-AF65-F5344CB8AC3E}">
        <p14:creationId xmlns:p14="http://schemas.microsoft.com/office/powerpoint/2010/main" val="505868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7">
            <a:extLst>
              <a:ext uri="{FF2B5EF4-FFF2-40B4-BE49-F238E27FC236}">
                <a16:creationId xmlns:a16="http://schemas.microsoft.com/office/drawing/2014/main" id="{8FBA6078-7465-4FE9-A47E-4628505652BB}"/>
              </a:ext>
            </a:extLst>
          </p:cNvPr>
          <p:cNvSpPr>
            <a:spLocks noGrp="1" noChangeArrowheads="1"/>
          </p:cNvSpPr>
          <p:nvPr>
            <p:ph type="dt" sz="half" idx="10"/>
          </p:nvPr>
        </p:nvSpPr>
        <p:spPr>
          <a:ln/>
        </p:spPr>
        <p:txBody>
          <a:bodyPr/>
          <a:lstStyle>
            <a:lvl1pPr>
              <a:defRPr/>
            </a:lvl1pPr>
          </a:lstStyle>
          <a:p>
            <a:pPr>
              <a:defRPr/>
            </a:pPr>
            <a:fld id="{7A736E52-59ED-4A84-9728-7EE23CA96766}" type="datetime1">
              <a:rPr lang="en-US" altLang="en-US"/>
              <a:pPr>
                <a:defRPr/>
              </a:pPr>
              <a:t>12/21/2020</a:t>
            </a:fld>
            <a:endParaRPr lang="en-US" altLang="en-US"/>
          </a:p>
        </p:txBody>
      </p:sp>
      <p:sp>
        <p:nvSpPr>
          <p:cNvPr id="4" name="Rectangle 18">
            <a:extLst>
              <a:ext uri="{FF2B5EF4-FFF2-40B4-BE49-F238E27FC236}">
                <a16:creationId xmlns:a16="http://schemas.microsoft.com/office/drawing/2014/main" id="{F6DD63D6-5E28-4CB0-86BC-F7038E10B31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9">
            <a:extLst>
              <a:ext uri="{FF2B5EF4-FFF2-40B4-BE49-F238E27FC236}">
                <a16:creationId xmlns:a16="http://schemas.microsoft.com/office/drawing/2014/main" id="{72B3E040-2815-48DD-B9CA-DC476CA5F78C}"/>
              </a:ext>
            </a:extLst>
          </p:cNvPr>
          <p:cNvSpPr>
            <a:spLocks noGrp="1" noChangeArrowheads="1"/>
          </p:cNvSpPr>
          <p:nvPr>
            <p:ph type="sldNum" sz="quarter" idx="12"/>
          </p:nvPr>
        </p:nvSpPr>
        <p:spPr>
          <a:ln/>
        </p:spPr>
        <p:txBody>
          <a:bodyPr/>
          <a:lstStyle>
            <a:lvl1pPr>
              <a:defRPr/>
            </a:lvl1pPr>
          </a:lstStyle>
          <a:p>
            <a:pPr>
              <a:defRPr/>
            </a:pPr>
            <a:fld id="{8105342B-05B0-4AB0-855E-30C3FD96A169}" type="slidenum">
              <a:rPr lang="en-US" altLang="en-US"/>
              <a:pPr>
                <a:defRPr/>
              </a:pPr>
              <a:t>‹#›</a:t>
            </a:fld>
            <a:endParaRPr lang="en-US" altLang="en-US"/>
          </a:p>
        </p:txBody>
      </p:sp>
    </p:spTree>
    <p:extLst>
      <p:ext uri="{BB962C8B-B14F-4D97-AF65-F5344CB8AC3E}">
        <p14:creationId xmlns:p14="http://schemas.microsoft.com/office/powerpoint/2010/main" val="1899311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a:extLst>
              <a:ext uri="{FF2B5EF4-FFF2-40B4-BE49-F238E27FC236}">
                <a16:creationId xmlns:a16="http://schemas.microsoft.com/office/drawing/2014/main" id="{B2E2CC7E-5059-4D80-8777-78266DC645B3}"/>
              </a:ext>
            </a:extLst>
          </p:cNvPr>
          <p:cNvSpPr>
            <a:spLocks noGrp="1" noChangeArrowheads="1"/>
          </p:cNvSpPr>
          <p:nvPr>
            <p:ph type="dt" sz="half" idx="10"/>
          </p:nvPr>
        </p:nvSpPr>
        <p:spPr>
          <a:ln/>
        </p:spPr>
        <p:txBody>
          <a:bodyPr/>
          <a:lstStyle>
            <a:lvl1pPr>
              <a:defRPr/>
            </a:lvl1pPr>
          </a:lstStyle>
          <a:p>
            <a:pPr>
              <a:defRPr/>
            </a:pPr>
            <a:fld id="{3413D084-5D3D-4315-BF4F-148A43FAC1B3}" type="datetime1">
              <a:rPr lang="en-US" altLang="en-US"/>
              <a:pPr>
                <a:defRPr/>
              </a:pPr>
              <a:t>12/21/2020</a:t>
            </a:fld>
            <a:endParaRPr lang="en-US" altLang="en-US"/>
          </a:p>
        </p:txBody>
      </p:sp>
      <p:sp>
        <p:nvSpPr>
          <p:cNvPr id="3" name="Rectangle 18">
            <a:extLst>
              <a:ext uri="{FF2B5EF4-FFF2-40B4-BE49-F238E27FC236}">
                <a16:creationId xmlns:a16="http://schemas.microsoft.com/office/drawing/2014/main" id="{4104BBAC-A712-4550-868E-0189737C0F8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9">
            <a:extLst>
              <a:ext uri="{FF2B5EF4-FFF2-40B4-BE49-F238E27FC236}">
                <a16:creationId xmlns:a16="http://schemas.microsoft.com/office/drawing/2014/main" id="{A65A261D-DD20-4CD8-8264-2C26F06A43A9}"/>
              </a:ext>
            </a:extLst>
          </p:cNvPr>
          <p:cNvSpPr>
            <a:spLocks noGrp="1" noChangeArrowheads="1"/>
          </p:cNvSpPr>
          <p:nvPr>
            <p:ph type="sldNum" sz="quarter" idx="12"/>
          </p:nvPr>
        </p:nvSpPr>
        <p:spPr>
          <a:ln/>
        </p:spPr>
        <p:txBody>
          <a:bodyPr/>
          <a:lstStyle>
            <a:lvl1pPr>
              <a:defRPr/>
            </a:lvl1pPr>
          </a:lstStyle>
          <a:p>
            <a:pPr>
              <a:defRPr/>
            </a:pPr>
            <a:fld id="{4413CF8D-3532-4862-95AA-7172E4DBAF51}" type="slidenum">
              <a:rPr lang="en-US" altLang="en-US"/>
              <a:pPr>
                <a:defRPr/>
              </a:pPr>
              <a:t>‹#›</a:t>
            </a:fld>
            <a:endParaRPr lang="en-US" altLang="en-US"/>
          </a:p>
        </p:txBody>
      </p:sp>
    </p:spTree>
    <p:extLst>
      <p:ext uri="{BB962C8B-B14F-4D97-AF65-F5344CB8AC3E}">
        <p14:creationId xmlns:p14="http://schemas.microsoft.com/office/powerpoint/2010/main" val="1467991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17">
            <a:extLst>
              <a:ext uri="{FF2B5EF4-FFF2-40B4-BE49-F238E27FC236}">
                <a16:creationId xmlns:a16="http://schemas.microsoft.com/office/drawing/2014/main" id="{AC015D6F-44A7-411F-A449-857521BA4696}"/>
              </a:ext>
            </a:extLst>
          </p:cNvPr>
          <p:cNvSpPr>
            <a:spLocks noGrp="1" noChangeArrowheads="1"/>
          </p:cNvSpPr>
          <p:nvPr>
            <p:ph type="dt" sz="half" idx="10"/>
          </p:nvPr>
        </p:nvSpPr>
        <p:spPr>
          <a:ln/>
        </p:spPr>
        <p:txBody>
          <a:bodyPr/>
          <a:lstStyle>
            <a:lvl1pPr>
              <a:defRPr/>
            </a:lvl1pPr>
          </a:lstStyle>
          <a:p>
            <a:pPr>
              <a:defRPr/>
            </a:pPr>
            <a:fld id="{01DA08B8-510A-4398-92B1-BBEF3651DBE2}" type="datetime1">
              <a:rPr lang="en-US" altLang="en-US"/>
              <a:pPr>
                <a:defRPr/>
              </a:pPr>
              <a:t>12/21/2020</a:t>
            </a:fld>
            <a:endParaRPr lang="en-US" altLang="en-US"/>
          </a:p>
        </p:txBody>
      </p:sp>
      <p:sp>
        <p:nvSpPr>
          <p:cNvPr id="6" name="Rectangle 18">
            <a:extLst>
              <a:ext uri="{FF2B5EF4-FFF2-40B4-BE49-F238E27FC236}">
                <a16:creationId xmlns:a16="http://schemas.microsoft.com/office/drawing/2014/main" id="{40C0459D-DC2B-44B2-9FE1-50D867310C6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9">
            <a:extLst>
              <a:ext uri="{FF2B5EF4-FFF2-40B4-BE49-F238E27FC236}">
                <a16:creationId xmlns:a16="http://schemas.microsoft.com/office/drawing/2014/main" id="{9A9F1DC1-CE96-4164-B6F3-5962F72D003E}"/>
              </a:ext>
            </a:extLst>
          </p:cNvPr>
          <p:cNvSpPr>
            <a:spLocks noGrp="1" noChangeArrowheads="1"/>
          </p:cNvSpPr>
          <p:nvPr>
            <p:ph type="sldNum" sz="quarter" idx="12"/>
          </p:nvPr>
        </p:nvSpPr>
        <p:spPr>
          <a:ln/>
        </p:spPr>
        <p:txBody>
          <a:bodyPr/>
          <a:lstStyle>
            <a:lvl1pPr>
              <a:defRPr/>
            </a:lvl1pPr>
          </a:lstStyle>
          <a:p>
            <a:pPr>
              <a:defRPr/>
            </a:pPr>
            <a:fld id="{95092652-D8A9-4AA6-9956-3EAF3DCA87CB}" type="slidenum">
              <a:rPr lang="en-US" altLang="en-US"/>
              <a:pPr>
                <a:defRPr/>
              </a:pPr>
              <a:t>‹#›</a:t>
            </a:fld>
            <a:endParaRPr lang="en-US" altLang="en-US"/>
          </a:p>
        </p:txBody>
      </p:sp>
    </p:spTree>
    <p:extLst>
      <p:ext uri="{BB962C8B-B14F-4D97-AF65-F5344CB8AC3E}">
        <p14:creationId xmlns:p14="http://schemas.microsoft.com/office/powerpoint/2010/main" val="883352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17">
            <a:extLst>
              <a:ext uri="{FF2B5EF4-FFF2-40B4-BE49-F238E27FC236}">
                <a16:creationId xmlns:a16="http://schemas.microsoft.com/office/drawing/2014/main" id="{43146DE4-B0C0-4A0E-83DB-820717DD5B07}"/>
              </a:ext>
            </a:extLst>
          </p:cNvPr>
          <p:cNvSpPr>
            <a:spLocks noGrp="1" noChangeArrowheads="1"/>
          </p:cNvSpPr>
          <p:nvPr>
            <p:ph type="dt" sz="half" idx="10"/>
          </p:nvPr>
        </p:nvSpPr>
        <p:spPr>
          <a:ln/>
        </p:spPr>
        <p:txBody>
          <a:bodyPr/>
          <a:lstStyle>
            <a:lvl1pPr>
              <a:defRPr/>
            </a:lvl1pPr>
          </a:lstStyle>
          <a:p>
            <a:pPr>
              <a:defRPr/>
            </a:pPr>
            <a:fld id="{D8189321-7B07-40B3-8917-40DA9F5B1F44}" type="datetime1">
              <a:rPr lang="en-US" altLang="en-US"/>
              <a:pPr>
                <a:defRPr/>
              </a:pPr>
              <a:t>12/21/2020</a:t>
            </a:fld>
            <a:endParaRPr lang="en-US" altLang="en-US"/>
          </a:p>
        </p:txBody>
      </p:sp>
      <p:sp>
        <p:nvSpPr>
          <p:cNvPr id="6" name="Rectangle 18">
            <a:extLst>
              <a:ext uri="{FF2B5EF4-FFF2-40B4-BE49-F238E27FC236}">
                <a16:creationId xmlns:a16="http://schemas.microsoft.com/office/drawing/2014/main" id="{954FC6A6-CB6A-4764-A9BF-CA5A6C35588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9">
            <a:extLst>
              <a:ext uri="{FF2B5EF4-FFF2-40B4-BE49-F238E27FC236}">
                <a16:creationId xmlns:a16="http://schemas.microsoft.com/office/drawing/2014/main" id="{74B8D7B0-3D83-43C2-8B2C-8C9F927A6552}"/>
              </a:ext>
            </a:extLst>
          </p:cNvPr>
          <p:cNvSpPr>
            <a:spLocks noGrp="1" noChangeArrowheads="1"/>
          </p:cNvSpPr>
          <p:nvPr>
            <p:ph type="sldNum" sz="quarter" idx="12"/>
          </p:nvPr>
        </p:nvSpPr>
        <p:spPr>
          <a:ln/>
        </p:spPr>
        <p:txBody>
          <a:bodyPr/>
          <a:lstStyle>
            <a:lvl1pPr>
              <a:defRPr/>
            </a:lvl1pPr>
          </a:lstStyle>
          <a:p>
            <a:pPr>
              <a:defRPr/>
            </a:pPr>
            <a:fld id="{3E73332C-4AAD-4566-BE82-DCD1E0BBF015}" type="slidenum">
              <a:rPr lang="en-US" altLang="en-US"/>
              <a:pPr>
                <a:defRPr/>
              </a:pPr>
              <a:t>‹#›</a:t>
            </a:fld>
            <a:endParaRPr lang="en-US" altLang="en-US"/>
          </a:p>
        </p:txBody>
      </p:sp>
    </p:spTree>
    <p:extLst>
      <p:ext uri="{BB962C8B-B14F-4D97-AF65-F5344CB8AC3E}">
        <p14:creationId xmlns:p14="http://schemas.microsoft.com/office/powerpoint/2010/main" val="11953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5">
            <a:extLst>
              <a:ext uri="{FF2B5EF4-FFF2-40B4-BE49-F238E27FC236}">
                <a16:creationId xmlns:a16="http://schemas.microsoft.com/office/drawing/2014/main" id="{F154965A-4788-48DB-9F11-4CD0BB8DECEA}"/>
              </a:ext>
            </a:extLst>
          </p:cNvPr>
          <p:cNvGrpSpPr>
            <a:grpSpLocks/>
          </p:cNvGrpSpPr>
          <p:nvPr/>
        </p:nvGrpSpPr>
        <p:grpSpPr bwMode="auto">
          <a:xfrm>
            <a:off x="228600" y="914400"/>
            <a:ext cx="8153400" cy="4114800"/>
            <a:chOff x="144" y="576"/>
            <a:chExt cx="5136" cy="2592"/>
          </a:xfrm>
        </p:grpSpPr>
        <p:sp>
          <p:nvSpPr>
            <p:cNvPr id="2" name="Oval 2">
              <a:extLst>
                <a:ext uri="{FF2B5EF4-FFF2-40B4-BE49-F238E27FC236}">
                  <a16:creationId xmlns:a16="http://schemas.microsoft.com/office/drawing/2014/main" id="{28A64276-7838-4FD2-85A2-CA64379ED56E}"/>
                </a:ext>
              </a:extLst>
            </p:cNvPr>
            <p:cNvSpPr>
              <a:spLocks noChangeArrowheads="1"/>
            </p:cNvSpPr>
            <p:nvPr/>
          </p:nvSpPr>
          <p:spPr bwMode="auto">
            <a:xfrm>
              <a:off x="144" y="576"/>
              <a:ext cx="1680" cy="576"/>
            </a:xfrm>
            <a:prstGeom prst="ellipse">
              <a:avLst/>
            </a:prstGeom>
            <a:solidFill>
              <a:schemeClr val="folHlink"/>
            </a:solidFill>
            <a:ln w="9525">
              <a:solidFill>
                <a:schemeClr val="folHlink"/>
              </a:solidFill>
              <a:round/>
              <a:headEnd/>
              <a:tailEnd/>
            </a:ln>
            <a:effectLst/>
          </p:spPr>
          <p:txBody>
            <a:bodyPr/>
            <a:lstStyle/>
            <a:p>
              <a:pPr>
                <a:defRPr/>
              </a:pPr>
              <a:endParaRPr lang="en-US">
                <a:effectLst>
                  <a:outerShdw blurRad="38100" dist="38100" dir="2700000" algn="tl">
                    <a:srgbClr val="000000">
                      <a:alpha val="43137"/>
                    </a:srgbClr>
                  </a:outerShdw>
                </a:effectLst>
              </a:endParaRPr>
            </a:p>
          </p:txBody>
        </p:sp>
        <p:sp>
          <p:nvSpPr>
            <p:cNvPr id="3" name="Line 3">
              <a:extLst>
                <a:ext uri="{FF2B5EF4-FFF2-40B4-BE49-F238E27FC236}">
                  <a16:creationId xmlns:a16="http://schemas.microsoft.com/office/drawing/2014/main" id="{3D7791A2-C2D2-402A-87D2-030B7C85D4EA}"/>
                </a:ext>
              </a:extLst>
            </p:cNvPr>
            <p:cNvSpPr>
              <a:spLocks noChangeShapeType="1"/>
            </p:cNvSpPr>
            <p:nvPr/>
          </p:nvSpPr>
          <p:spPr bwMode="auto">
            <a:xfrm>
              <a:off x="1248" y="864"/>
              <a:ext cx="4032" cy="2304"/>
            </a:xfrm>
            <a:prstGeom prst="line">
              <a:avLst/>
            </a:prstGeom>
            <a:noFill/>
            <a:ln w="50800" cap="sq">
              <a:solidFill>
                <a:schemeClr val="folHlink"/>
              </a:solidFill>
              <a:prstDash val="dot"/>
              <a:round/>
              <a:headEnd type="none" w="sm" len="sm"/>
              <a:tailEnd type="none" w="sm" len="sm"/>
            </a:ln>
            <a:effectLst/>
          </p:spPr>
          <p:txBody>
            <a:bodyPr/>
            <a:lstStyle/>
            <a:p>
              <a:pPr>
                <a:defRPr/>
              </a:pPr>
              <a:endParaRPr lang="en-US">
                <a:effectLst>
                  <a:outerShdw blurRad="38100" dist="38100" dir="2700000" algn="tl">
                    <a:srgbClr val="000000">
                      <a:alpha val="43137"/>
                    </a:srgbClr>
                  </a:outerShdw>
                </a:effectLst>
              </a:endParaRPr>
            </a:p>
          </p:txBody>
        </p:sp>
        <p:sp>
          <p:nvSpPr>
            <p:cNvPr id="4" name="Line 4">
              <a:extLst>
                <a:ext uri="{FF2B5EF4-FFF2-40B4-BE49-F238E27FC236}">
                  <a16:creationId xmlns:a16="http://schemas.microsoft.com/office/drawing/2014/main" id="{638DB143-1590-47CE-9680-3A1A75C52F2A}"/>
                </a:ext>
              </a:extLst>
            </p:cNvPr>
            <p:cNvSpPr>
              <a:spLocks noChangeShapeType="1"/>
            </p:cNvSpPr>
            <p:nvPr/>
          </p:nvSpPr>
          <p:spPr bwMode="auto">
            <a:xfrm>
              <a:off x="1104" y="765"/>
              <a:ext cx="480" cy="288"/>
            </a:xfrm>
            <a:prstGeom prst="line">
              <a:avLst/>
            </a:prstGeom>
            <a:noFill/>
            <a:ln w="50800" cap="sq">
              <a:solidFill>
                <a:schemeClr val="folHlink"/>
              </a:solidFill>
              <a:prstDash val="dot"/>
              <a:round/>
              <a:headEnd type="none" w="sm" len="sm"/>
              <a:tailEnd type="none" w="sm" len="sm"/>
            </a:ln>
            <a:effectLst/>
          </p:spPr>
          <p:txBody>
            <a:bodyPr/>
            <a:lstStyle/>
            <a:p>
              <a:pPr>
                <a:defRPr/>
              </a:pPr>
              <a:endParaRPr lang="en-US">
                <a:effectLst>
                  <a:outerShdw blurRad="38100" dist="38100" dir="2700000" algn="tl">
                    <a:srgbClr val="000000">
                      <a:alpha val="43137"/>
                    </a:srgbClr>
                  </a:outerShdw>
                </a:effectLst>
              </a:endParaRPr>
            </a:p>
          </p:txBody>
        </p:sp>
      </p:grpSp>
      <p:grpSp>
        <p:nvGrpSpPr>
          <p:cNvPr id="1027" name="Group 9">
            <a:extLst>
              <a:ext uri="{FF2B5EF4-FFF2-40B4-BE49-F238E27FC236}">
                <a16:creationId xmlns:a16="http://schemas.microsoft.com/office/drawing/2014/main" id="{2D2D882A-7F31-4C0A-B3D7-98A2B2DE3ECC}"/>
              </a:ext>
            </a:extLst>
          </p:cNvPr>
          <p:cNvGrpSpPr>
            <a:grpSpLocks/>
          </p:cNvGrpSpPr>
          <p:nvPr/>
        </p:nvGrpSpPr>
        <p:grpSpPr bwMode="auto">
          <a:xfrm>
            <a:off x="1600200" y="3048000"/>
            <a:ext cx="3657600" cy="3505200"/>
            <a:chOff x="1008" y="1920"/>
            <a:chExt cx="2304" cy="2208"/>
          </a:xfrm>
        </p:grpSpPr>
        <p:sp>
          <p:nvSpPr>
            <p:cNvPr id="5" name="Oval 6">
              <a:extLst>
                <a:ext uri="{FF2B5EF4-FFF2-40B4-BE49-F238E27FC236}">
                  <a16:creationId xmlns:a16="http://schemas.microsoft.com/office/drawing/2014/main" id="{C25DF830-4573-46DB-A9EF-56FF7D012720}"/>
                </a:ext>
              </a:extLst>
            </p:cNvPr>
            <p:cNvSpPr>
              <a:spLocks noChangeArrowheads="1"/>
            </p:cNvSpPr>
            <p:nvPr/>
          </p:nvSpPr>
          <p:spPr bwMode="auto">
            <a:xfrm>
              <a:off x="1008" y="1920"/>
              <a:ext cx="1680" cy="528"/>
            </a:xfrm>
            <a:prstGeom prst="ellipse">
              <a:avLst/>
            </a:prstGeom>
            <a:solidFill>
              <a:schemeClr val="accent1"/>
            </a:solidFill>
            <a:ln w="9525">
              <a:solidFill>
                <a:schemeClr val="accent1"/>
              </a:solidFill>
              <a:round/>
              <a:headEnd/>
              <a:tailEnd/>
            </a:ln>
            <a:effectLst/>
          </p:spPr>
          <p:txBody>
            <a:bodyPr/>
            <a:lstStyle/>
            <a:p>
              <a:pPr>
                <a:defRPr/>
              </a:pPr>
              <a:endParaRPr lang="en-US">
                <a:effectLst>
                  <a:outerShdw blurRad="38100" dist="38100" dir="2700000" algn="tl">
                    <a:srgbClr val="000000">
                      <a:alpha val="43137"/>
                    </a:srgbClr>
                  </a:outerShdw>
                </a:effectLst>
              </a:endParaRPr>
            </a:p>
          </p:txBody>
        </p:sp>
        <p:sp>
          <p:nvSpPr>
            <p:cNvPr id="1031" name="Line 7">
              <a:extLst>
                <a:ext uri="{FF2B5EF4-FFF2-40B4-BE49-F238E27FC236}">
                  <a16:creationId xmlns:a16="http://schemas.microsoft.com/office/drawing/2014/main" id="{51940BAA-AF46-4AA9-ABBD-0D15FC4F190F}"/>
                </a:ext>
              </a:extLst>
            </p:cNvPr>
            <p:cNvSpPr>
              <a:spLocks noChangeShapeType="1"/>
            </p:cNvSpPr>
            <p:nvPr/>
          </p:nvSpPr>
          <p:spPr bwMode="auto">
            <a:xfrm>
              <a:off x="2172" y="2397"/>
              <a:ext cx="1140" cy="1731"/>
            </a:xfrm>
            <a:prstGeom prst="line">
              <a:avLst/>
            </a:prstGeom>
            <a:noFill/>
            <a:ln w="50800" cap="sq">
              <a:solidFill>
                <a:schemeClr val="accent1"/>
              </a:solidFill>
              <a:prstDash val="dot"/>
              <a:round/>
              <a:headEnd type="none" w="sm" len="sm"/>
              <a:tailEnd type="none" w="sm" len="sm"/>
            </a:ln>
            <a:effectLst/>
          </p:spPr>
          <p:txBody>
            <a:bodyPr/>
            <a:lstStyle/>
            <a:p>
              <a:pPr>
                <a:defRPr/>
              </a:pPr>
              <a:endParaRPr lang="en-US">
                <a:effectLst>
                  <a:outerShdw blurRad="38100" dist="38100" dir="2700000" algn="tl">
                    <a:srgbClr val="000000">
                      <a:alpha val="43137"/>
                    </a:srgbClr>
                  </a:outerShdw>
                </a:effectLst>
              </a:endParaRPr>
            </a:p>
          </p:txBody>
        </p:sp>
        <p:sp>
          <p:nvSpPr>
            <p:cNvPr id="1032" name="Line 8">
              <a:extLst>
                <a:ext uri="{FF2B5EF4-FFF2-40B4-BE49-F238E27FC236}">
                  <a16:creationId xmlns:a16="http://schemas.microsoft.com/office/drawing/2014/main" id="{5B8F732D-DFDD-48EE-92FA-9192B4D2F59F}"/>
                </a:ext>
              </a:extLst>
            </p:cNvPr>
            <p:cNvSpPr>
              <a:spLocks noChangeShapeType="1"/>
            </p:cNvSpPr>
            <p:nvPr/>
          </p:nvSpPr>
          <p:spPr bwMode="auto">
            <a:xfrm>
              <a:off x="1992" y="2098"/>
              <a:ext cx="221" cy="347"/>
            </a:xfrm>
            <a:prstGeom prst="line">
              <a:avLst/>
            </a:prstGeom>
            <a:noFill/>
            <a:ln w="50800" cap="sq">
              <a:solidFill>
                <a:schemeClr val="accent1"/>
              </a:solidFill>
              <a:prstDash val="dot"/>
              <a:round/>
              <a:headEnd type="none" w="sm" len="sm"/>
              <a:tailEnd type="none" w="sm" len="sm"/>
            </a:ln>
            <a:effectLst/>
          </p:spPr>
          <p:txBody>
            <a:bodyPr/>
            <a:lstStyle/>
            <a:p>
              <a:pPr>
                <a:defRPr/>
              </a:pPr>
              <a:endParaRPr lang="en-US">
                <a:effectLst>
                  <a:outerShdw blurRad="38100" dist="38100" dir="2700000" algn="tl">
                    <a:srgbClr val="000000">
                      <a:alpha val="43137"/>
                    </a:srgbClr>
                  </a:outerShdw>
                </a:effectLst>
              </a:endParaRPr>
            </a:p>
          </p:txBody>
        </p:sp>
      </p:grpSp>
      <p:grpSp>
        <p:nvGrpSpPr>
          <p:cNvPr id="1028" name="Group 13">
            <a:extLst>
              <a:ext uri="{FF2B5EF4-FFF2-40B4-BE49-F238E27FC236}">
                <a16:creationId xmlns:a16="http://schemas.microsoft.com/office/drawing/2014/main" id="{9B596DEE-C937-4C1D-9276-2523F8F544B3}"/>
              </a:ext>
            </a:extLst>
          </p:cNvPr>
          <p:cNvGrpSpPr>
            <a:grpSpLocks/>
          </p:cNvGrpSpPr>
          <p:nvPr/>
        </p:nvGrpSpPr>
        <p:grpSpPr bwMode="auto">
          <a:xfrm>
            <a:off x="3851275" y="457200"/>
            <a:ext cx="5064125" cy="5838825"/>
            <a:chOff x="2426" y="288"/>
            <a:chExt cx="3190" cy="3678"/>
          </a:xfrm>
        </p:grpSpPr>
        <p:sp>
          <p:nvSpPr>
            <p:cNvPr id="1034" name="Oval 10">
              <a:extLst>
                <a:ext uri="{FF2B5EF4-FFF2-40B4-BE49-F238E27FC236}">
                  <a16:creationId xmlns:a16="http://schemas.microsoft.com/office/drawing/2014/main" id="{2BB9C5EC-31DA-4409-B079-5788DBFA1594}"/>
                </a:ext>
              </a:extLst>
            </p:cNvPr>
            <p:cNvSpPr>
              <a:spLocks noChangeArrowheads="1"/>
            </p:cNvSpPr>
            <p:nvPr/>
          </p:nvSpPr>
          <p:spPr bwMode="auto">
            <a:xfrm>
              <a:off x="2688" y="288"/>
              <a:ext cx="2928" cy="1008"/>
            </a:xfrm>
            <a:prstGeom prst="ellipse">
              <a:avLst/>
            </a:prstGeom>
            <a:solidFill>
              <a:schemeClr val="accent2"/>
            </a:solidFill>
            <a:ln w="9525">
              <a:solidFill>
                <a:schemeClr val="accent2"/>
              </a:solidFill>
              <a:round/>
              <a:headEnd/>
              <a:tailEnd/>
            </a:ln>
            <a:effectLst/>
          </p:spPr>
          <p:txBody>
            <a:bodyPr/>
            <a:lstStyle/>
            <a:p>
              <a:pPr>
                <a:defRPr/>
              </a:pPr>
              <a:endParaRPr lang="en-US">
                <a:effectLst>
                  <a:outerShdw blurRad="38100" dist="38100" dir="2700000" algn="tl">
                    <a:srgbClr val="000000">
                      <a:alpha val="43137"/>
                    </a:srgbClr>
                  </a:outerShdw>
                </a:effectLst>
              </a:endParaRPr>
            </a:p>
          </p:txBody>
        </p:sp>
        <p:sp>
          <p:nvSpPr>
            <p:cNvPr id="1035" name="Line 11">
              <a:extLst>
                <a:ext uri="{FF2B5EF4-FFF2-40B4-BE49-F238E27FC236}">
                  <a16:creationId xmlns:a16="http://schemas.microsoft.com/office/drawing/2014/main" id="{6EDAD53D-9801-482F-B023-B24AA8C6EC6F}"/>
                </a:ext>
              </a:extLst>
            </p:cNvPr>
            <p:cNvSpPr>
              <a:spLocks noChangeShapeType="1"/>
            </p:cNvSpPr>
            <p:nvPr/>
          </p:nvSpPr>
          <p:spPr bwMode="auto">
            <a:xfrm flipH="1">
              <a:off x="2426" y="1296"/>
              <a:ext cx="1438" cy="2670"/>
            </a:xfrm>
            <a:prstGeom prst="line">
              <a:avLst/>
            </a:prstGeom>
            <a:noFill/>
            <a:ln w="50800" cap="sq">
              <a:solidFill>
                <a:schemeClr val="accent2"/>
              </a:solidFill>
              <a:prstDash val="dot"/>
              <a:round/>
              <a:headEnd type="none" w="sm" len="sm"/>
              <a:tailEnd type="none" w="sm" len="sm"/>
            </a:ln>
            <a:effectLst/>
          </p:spPr>
          <p:txBody>
            <a:bodyPr/>
            <a:lstStyle/>
            <a:p>
              <a:pPr>
                <a:defRPr/>
              </a:pPr>
              <a:endParaRPr lang="en-US">
                <a:effectLst>
                  <a:outerShdw blurRad="38100" dist="38100" dir="2700000" algn="tl">
                    <a:srgbClr val="000000">
                      <a:alpha val="43137"/>
                    </a:srgbClr>
                  </a:outerShdw>
                </a:effectLst>
              </a:endParaRPr>
            </a:p>
          </p:txBody>
        </p:sp>
        <p:sp>
          <p:nvSpPr>
            <p:cNvPr id="1036" name="Line 12">
              <a:extLst>
                <a:ext uri="{FF2B5EF4-FFF2-40B4-BE49-F238E27FC236}">
                  <a16:creationId xmlns:a16="http://schemas.microsoft.com/office/drawing/2014/main" id="{3B7D21D9-C2E8-4776-8F88-806C5F19159B}"/>
                </a:ext>
              </a:extLst>
            </p:cNvPr>
            <p:cNvSpPr>
              <a:spLocks noChangeShapeType="1"/>
            </p:cNvSpPr>
            <p:nvPr/>
          </p:nvSpPr>
          <p:spPr bwMode="auto">
            <a:xfrm flipH="1">
              <a:off x="3888" y="675"/>
              <a:ext cx="312" cy="580"/>
            </a:xfrm>
            <a:prstGeom prst="line">
              <a:avLst/>
            </a:prstGeom>
            <a:noFill/>
            <a:ln w="50800" cap="sq">
              <a:solidFill>
                <a:schemeClr val="accent2"/>
              </a:solidFill>
              <a:prstDash val="dot"/>
              <a:round/>
              <a:headEnd type="none" w="sm" len="sm"/>
              <a:tailEnd type="none" w="sm" len="sm"/>
            </a:ln>
            <a:effectLst/>
          </p:spPr>
          <p:txBody>
            <a:bodyPr/>
            <a:lstStyle/>
            <a:p>
              <a:pPr>
                <a:defRPr/>
              </a:pPr>
              <a:endParaRPr lang="en-US">
                <a:effectLst>
                  <a:outerShdw blurRad="38100" dist="38100" dir="2700000" algn="tl">
                    <a:srgbClr val="000000">
                      <a:alpha val="43137"/>
                    </a:srgbClr>
                  </a:outerShdw>
                </a:effectLst>
              </a:endParaRPr>
            </a:p>
          </p:txBody>
        </p:sp>
      </p:grpSp>
      <p:sp>
        <p:nvSpPr>
          <p:cNvPr id="1029" name="Rectangle 15">
            <a:extLst>
              <a:ext uri="{FF2B5EF4-FFF2-40B4-BE49-F238E27FC236}">
                <a16:creationId xmlns:a16="http://schemas.microsoft.com/office/drawing/2014/main" id="{73128842-DE92-49CF-96A4-F5ED2FA49F59}"/>
              </a:ext>
            </a:extLst>
          </p:cNvPr>
          <p:cNvSpPr>
            <a:spLocks noGrp="1" noChangeArrowheads="1"/>
          </p:cNvSpPr>
          <p:nvPr>
            <p:ph type="title"/>
          </p:nvPr>
        </p:nvSpPr>
        <p:spPr bwMode="auto">
          <a:xfrm>
            <a:off x="1143000" y="762000"/>
            <a:ext cx="7772400" cy="116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b" anchorCtr="0" compatLnSpc="1">
            <a:prstTxWarp prst="textNoShape">
              <a:avLst/>
            </a:prstTxWarp>
          </a:bodyPr>
          <a:lstStyle/>
          <a:p>
            <a:pPr lvl="0"/>
            <a:r>
              <a:rPr lang="en-US" altLang="en-US"/>
              <a:t>Click to edit Master title style</a:t>
            </a:r>
          </a:p>
        </p:txBody>
      </p:sp>
      <p:sp>
        <p:nvSpPr>
          <p:cNvPr id="1030" name="Rectangle 16">
            <a:extLst>
              <a:ext uri="{FF2B5EF4-FFF2-40B4-BE49-F238E27FC236}">
                <a16:creationId xmlns:a16="http://schemas.microsoft.com/office/drawing/2014/main" id="{3298EBC4-5590-4AAF-9956-4A74272E2E4C}"/>
              </a:ext>
            </a:extLst>
          </p:cNvPr>
          <p:cNvSpPr>
            <a:spLocks noGrp="1" noChangeArrowheads="1"/>
          </p:cNvSpPr>
          <p:nvPr>
            <p:ph type="body" idx="1"/>
          </p:nvPr>
        </p:nvSpPr>
        <p:spPr bwMode="auto">
          <a:xfrm>
            <a:off x="1143000" y="2209800"/>
            <a:ext cx="77724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41" name="Rectangle 17">
            <a:extLst>
              <a:ext uri="{FF2B5EF4-FFF2-40B4-BE49-F238E27FC236}">
                <a16:creationId xmlns:a16="http://schemas.microsoft.com/office/drawing/2014/main" id="{BA75AA3D-3563-4386-BB77-045DC3F2D452}"/>
              </a:ext>
            </a:extLst>
          </p:cNvPr>
          <p:cNvSpPr>
            <a:spLocks noGrp="1" noChangeArrowheads="1"/>
          </p:cNvSpPr>
          <p:nvPr>
            <p:ph type="dt" sz="half" idx="2"/>
          </p:nvPr>
        </p:nvSpPr>
        <p:spPr bwMode="auto">
          <a:xfrm>
            <a:off x="0" y="6249988"/>
            <a:ext cx="1905000" cy="304800"/>
          </a:xfrm>
          <a:prstGeom prst="rect">
            <a:avLst/>
          </a:prstGeom>
          <a:noFill/>
          <a:ln>
            <a:noFill/>
          </a:ln>
          <a:effectLst/>
        </p:spPr>
        <p:txBody>
          <a:bodyPr vert="horz" wrap="none" lIns="92075" tIns="46038" rIns="92075" bIns="46038" numCol="1" anchor="ctr" anchorCtr="0" compatLnSpc="1">
            <a:prstTxWarp prst="textNoShape">
              <a:avLst/>
            </a:prstTxWarp>
          </a:bodyPr>
          <a:lstStyle>
            <a:lvl1pPr algn="r">
              <a:defRPr sz="1400" smtClean="0">
                <a:effectLst>
                  <a:outerShdw blurRad="38100" dist="38100" dir="2700000" algn="tl">
                    <a:srgbClr val="000000"/>
                  </a:outerShdw>
                </a:effectLst>
              </a:defRPr>
            </a:lvl1pPr>
          </a:lstStyle>
          <a:p>
            <a:pPr>
              <a:defRPr/>
            </a:pPr>
            <a:fld id="{847BC7AD-7C8E-4F4F-98A4-4AF818250729}" type="datetime1">
              <a:rPr lang="en-US" altLang="en-US"/>
              <a:pPr>
                <a:defRPr/>
              </a:pPr>
              <a:t>12/21/2020</a:t>
            </a:fld>
            <a:endParaRPr lang="en-US" altLang="en-US"/>
          </a:p>
        </p:txBody>
      </p:sp>
      <p:sp>
        <p:nvSpPr>
          <p:cNvPr id="1042" name="Rectangle 18">
            <a:extLst>
              <a:ext uri="{FF2B5EF4-FFF2-40B4-BE49-F238E27FC236}">
                <a16:creationId xmlns:a16="http://schemas.microsoft.com/office/drawing/2014/main" id="{BE3BFC08-AAF7-4FD9-B68F-4A7103535FF8}"/>
              </a:ext>
            </a:extLst>
          </p:cNvPr>
          <p:cNvSpPr>
            <a:spLocks noGrp="1" noChangeArrowheads="1"/>
          </p:cNvSpPr>
          <p:nvPr>
            <p:ph type="ftr" sz="quarter" idx="3"/>
          </p:nvPr>
        </p:nvSpPr>
        <p:spPr bwMode="auto">
          <a:xfrm>
            <a:off x="0" y="6554788"/>
            <a:ext cx="1905000" cy="303212"/>
          </a:xfrm>
          <a:prstGeom prst="rect">
            <a:avLst/>
          </a:prstGeom>
          <a:noFill/>
          <a:ln>
            <a:noFill/>
          </a:ln>
          <a:effectLst/>
        </p:spPr>
        <p:txBody>
          <a:bodyPr vert="horz" wrap="none" lIns="92075" tIns="46038" rIns="92075" bIns="46038" numCol="1" anchor="ctr" anchorCtr="0" compatLnSpc="1">
            <a:prstTxWarp prst="textNoShape">
              <a:avLst/>
            </a:prstTxWarp>
          </a:bodyPr>
          <a:lstStyle>
            <a:lvl1pPr algn="r">
              <a:defRPr sz="1400">
                <a:effectLst>
                  <a:outerShdw blurRad="38100" dist="38100" dir="2700000" algn="tl">
                    <a:srgbClr val="000000"/>
                  </a:outerShdw>
                </a:effectLst>
              </a:defRPr>
            </a:lvl1pPr>
          </a:lstStyle>
          <a:p>
            <a:pPr>
              <a:defRPr/>
            </a:pPr>
            <a:endParaRPr lang="en-US" altLang="en-US"/>
          </a:p>
        </p:txBody>
      </p:sp>
      <p:sp>
        <p:nvSpPr>
          <p:cNvPr id="1043" name="Rectangle 19">
            <a:extLst>
              <a:ext uri="{FF2B5EF4-FFF2-40B4-BE49-F238E27FC236}">
                <a16:creationId xmlns:a16="http://schemas.microsoft.com/office/drawing/2014/main" id="{8DA52475-CA5F-4FDA-8AF8-42FFEDE2F716}"/>
              </a:ext>
            </a:extLst>
          </p:cNvPr>
          <p:cNvSpPr>
            <a:spLocks noGrp="1" noChangeArrowheads="1"/>
          </p:cNvSpPr>
          <p:nvPr>
            <p:ph type="sldNum" sz="quarter" idx="4"/>
          </p:nvPr>
        </p:nvSpPr>
        <p:spPr bwMode="auto">
          <a:xfrm>
            <a:off x="8763000" y="6477000"/>
            <a:ext cx="381000" cy="381000"/>
          </a:xfrm>
          <a:prstGeom prst="rect">
            <a:avLst/>
          </a:prstGeom>
          <a:solidFill>
            <a:schemeClr val="accent2">
              <a:alpha val="50000"/>
            </a:schemeClr>
          </a:solidFill>
          <a:ln>
            <a:noFill/>
          </a:ln>
          <a:effectLst/>
        </p:spPr>
        <p:txBody>
          <a:bodyPr vert="horz" wrap="none" lIns="92075" tIns="46038" rIns="92075" bIns="46038" numCol="1" anchor="ctr" anchorCtr="0" compatLnSpc="1">
            <a:prstTxWarp prst="textNoShape">
              <a:avLst/>
            </a:prstTxWarp>
          </a:bodyPr>
          <a:lstStyle>
            <a:lvl1pPr algn="ctr">
              <a:defRPr sz="1400" smtClean="0">
                <a:effectLst>
                  <a:outerShdw blurRad="38100" dist="38100" dir="2700000" algn="tl">
                    <a:srgbClr val="000000"/>
                  </a:outerShdw>
                </a:effectLst>
              </a:defRPr>
            </a:lvl1pPr>
          </a:lstStyle>
          <a:p>
            <a:pPr>
              <a:defRPr/>
            </a:pPr>
            <a:fld id="{588CFB5C-DE15-4E40-A87F-2DA01DB200CA}"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sldNum="0" hdr="0" ftr="0"/>
  <p:txStyles>
    <p:titleStyle>
      <a:lvl1pPr algn="l" rtl="0" eaLnBrk="0" fontAlgn="base" hangingPunct="0">
        <a:spcBef>
          <a:spcPct val="0"/>
        </a:spcBef>
        <a:spcAft>
          <a:spcPct val="0"/>
        </a:spcAft>
        <a:defRPr kumimoji="1" sz="4000" kern="1200">
          <a:solidFill>
            <a:schemeClr val="bg2"/>
          </a:solidFill>
          <a:latin typeface="+mj-lt"/>
          <a:ea typeface="+mj-ea"/>
          <a:cs typeface="+mj-cs"/>
        </a:defRPr>
      </a:lvl1pPr>
      <a:lvl2pPr algn="l" rtl="0" eaLnBrk="0" fontAlgn="base" hangingPunct="0">
        <a:spcBef>
          <a:spcPct val="0"/>
        </a:spcBef>
        <a:spcAft>
          <a:spcPct val="0"/>
        </a:spcAft>
        <a:defRPr kumimoji="1" sz="4000">
          <a:solidFill>
            <a:schemeClr val="bg2"/>
          </a:solidFill>
          <a:latin typeface="Tahoma" panose="020B0604030504040204" pitchFamily="34" charset="0"/>
        </a:defRPr>
      </a:lvl2pPr>
      <a:lvl3pPr algn="l" rtl="0" eaLnBrk="0" fontAlgn="base" hangingPunct="0">
        <a:spcBef>
          <a:spcPct val="0"/>
        </a:spcBef>
        <a:spcAft>
          <a:spcPct val="0"/>
        </a:spcAft>
        <a:defRPr kumimoji="1" sz="4000">
          <a:solidFill>
            <a:schemeClr val="bg2"/>
          </a:solidFill>
          <a:latin typeface="Tahoma" panose="020B0604030504040204" pitchFamily="34" charset="0"/>
        </a:defRPr>
      </a:lvl3pPr>
      <a:lvl4pPr algn="l" rtl="0" eaLnBrk="0" fontAlgn="base" hangingPunct="0">
        <a:spcBef>
          <a:spcPct val="0"/>
        </a:spcBef>
        <a:spcAft>
          <a:spcPct val="0"/>
        </a:spcAft>
        <a:defRPr kumimoji="1" sz="4000">
          <a:solidFill>
            <a:schemeClr val="bg2"/>
          </a:solidFill>
          <a:latin typeface="Tahoma" panose="020B0604030504040204" pitchFamily="34" charset="0"/>
        </a:defRPr>
      </a:lvl4pPr>
      <a:lvl5pPr algn="l" rtl="0" eaLnBrk="0" fontAlgn="base" hangingPunct="0">
        <a:spcBef>
          <a:spcPct val="0"/>
        </a:spcBef>
        <a:spcAft>
          <a:spcPct val="0"/>
        </a:spcAft>
        <a:defRPr kumimoji="1" sz="4000">
          <a:solidFill>
            <a:schemeClr val="bg2"/>
          </a:solidFill>
          <a:latin typeface="Tahoma" panose="020B0604030504040204" pitchFamily="34" charset="0"/>
        </a:defRPr>
      </a:lvl5pPr>
      <a:lvl6pPr marL="457200" algn="l" rtl="0" eaLnBrk="0" fontAlgn="base" hangingPunct="0">
        <a:spcBef>
          <a:spcPct val="0"/>
        </a:spcBef>
        <a:spcAft>
          <a:spcPct val="0"/>
        </a:spcAft>
        <a:defRPr kumimoji="1" sz="4000">
          <a:solidFill>
            <a:schemeClr val="bg2"/>
          </a:solidFill>
          <a:latin typeface="Tahoma" panose="020B0604030504040204" pitchFamily="34" charset="0"/>
        </a:defRPr>
      </a:lvl6pPr>
      <a:lvl7pPr marL="914400" algn="l" rtl="0" eaLnBrk="0" fontAlgn="base" hangingPunct="0">
        <a:spcBef>
          <a:spcPct val="0"/>
        </a:spcBef>
        <a:spcAft>
          <a:spcPct val="0"/>
        </a:spcAft>
        <a:defRPr kumimoji="1" sz="4000">
          <a:solidFill>
            <a:schemeClr val="bg2"/>
          </a:solidFill>
          <a:latin typeface="Tahoma" panose="020B0604030504040204" pitchFamily="34" charset="0"/>
        </a:defRPr>
      </a:lvl7pPr>
      <a:lvl8pPr marL="1371600" algn="l" rtl="0" eaLnBrk="0" fontAlgn="base" hangingPunct="0">
        <a:spcBef>
          <a:spcPct val="0"/>
        </a:spcBef>
        <a:spcAft>
          <a:spcPct val="0"/>
        </a:spcAft>
        <a:defRPr kumimoji="1" sz="4000">
          <a:solidFill>
            <a:schemeClr val="bg2"/>
          </a:solidFill>
          <a:latin typeface="Tahoma" panose="020B0604030504040204" pitchFamily="34" charset="0"/>
        </a:defRPr>
      </a:lvl8pPr>
      <a:lvl9pPr marL="1828800" algn="l" rtl="0" eaLnBrk="0" fontAlgn="base" hangingPunct="0">
        <a:spcBef>
          <a:spcPct val="0"/>
        </a:spcBef>
        <a:spcAft>
          <a:spcPct val="0"/>
        </a:spcAft>
        <a:defRPr kumimoji="1" sz="4000">
          <a:solidFill>
            <a:schemeClr val="bg2"/>
          </a:solidFill>
          <a:latin typeface="Tahoma" panose="020B0604030504040204" pitchFamily="34" charset="0"/>
        </a:defRPr>
      </a:lvl9pPr>
    </p:titleStyle>
    <p:bodyStyle>
      <a:lvl1pPr marL="342900" indent="-342900" algn="l" rtl="0" eaLnBrk="0" fontAlgn="base" hangingPunct="0">
        <a:spcBef>
          <a:spcPct val="20000"/>
        </a:spcBef>
        <a:spcAft>
          <a:spcPct val="0"/>
        </a:spcAft>
        <a:buClr>
          <a:schemeClr val="hlink"/>
        </a:buClr>
        <a:buSzPct val="70000"/>
        <a:buFont typeface="Monotype Sorts" pitchFamily="2" charset="2"/>
        <a:buChar char="n"/>
        <a:defRPr kumimoji="1" sz="3000" kern="1200">
          <a:solidFill>
            <a:schemeClr val="bg2"/>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kumimoji="1" sz="2600" kern="1200">
          <a:solidFill>
            <a:schemeClr val="bg2"/>
          </a:solidFill>
          <a:latin typeface="+mn-lt"/>
          <a:ea typeface="+mn-ea"/>
          <a:cs typeface="+mn-cs"/>
        </a:defRPr>
      </a:lvl2pPr>
      <a:lvl3pPr marL="1143000" indent="-228600" algn="l" rtl="0" eaLnBrk="0" fontAlgn="base" hangingPunct="0">
        <a:spcBef>
          <a:spcPct val="20000"/>
        </a:spcBef>
        <a:spcAft>
          <a:spcPct val="0"/>
        </a:spcAft>
        <a:buClr>
          <a:schemeClr val="hlink"/>
        </a:buClr>
        <a:buChar char="–"/>
        <a:defRPr kumimoji="1" sz="2400" kern="1200">
          <a:solidFill>
            <a:schemeClr val="bg2"/>
          </a:solidFill>
          <a:latin typeface="+mn-lt"/>
          <a:ea typeface="+mn-ea"/>
          <a:cs typeface="+mn-cs"/>
        </a:defRPr>
      </a:lvl3pPr>
      <a:lvl4pPr marL="1600200" indent="-228600" algn="l" rtl="0" eaLnBrk="0" fontAlgn="base" hangingPunct="0">
        <a:spcBef>
          <a:spcPct val="20000"/>
        </a:spcBef>
        <a:spcAft>
          <a:spcPct val="0"/>
        </a:spcAft>
        <a:buClr>
          <a:schemeClr val="hlink"/>
        </a:buClr>
        <a:buChar char="•"/>
        <a:defRPr kumimoji="1" sz="2000" kern="1200">
          <a:solidFill>
            <a:schemeClr val="bg2"/>
          </a:solidFill>
          <a:latin typeface="+mn-lt"/>
          <a:ea typeface="+mn-ea"/>
          <a:cs typeface="+mn-cs"/>
        </a:defRPr>
      </a:lvl4pPr>
      <a:lvl5pPr marL="2057400" indent="-228600" algn="l" rtl="0" eaLnBrk="0" fontAlgn="base" hangingPunct="0">
        <a:spcBef>
          <a:spcPct val="20000"/>
        </a:spcBef>
        <a:spcAft>
          <a:spcPct val="0"/>
        </a:spcAft>
        <a:buClr>
          <a:schemeClr val="hlink"/>
        </a:buClr>
        <a:buChar char="–"/>
        <a:defRPr kumimoji="1" sz="20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This%20PowerPoint%20presentation%20is%20available%20along%20with%20related%20http:/home.snu.edu/~hculbert/ppt.ht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eikon.divinity.yale.edu/eikon.taf?_function=ObjectDisplay&amp;ObjectNumber=3752&amp;_UserReference=A20AE7646F04A8BFC0C56F9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41">
            <a:extLst>
              <a:ext uri="{FF2B5EF4-FFF2-40B4-BE49-F238E27FC236}">
                <a16:creationId xmlns:a16="http://schemas.microsoft.com/office/drawing/2014/main" id="{9BF0E7DF-E45F-48D8-B2D0-2C8D3233B746}"/>
              </a:ext>
            </a:extLst>
          </p:cNvPr>
          <p:cNvSpPr>
            <a:spLocks noGrp="1" noChangeArrowheads="1"/>
          </p:cNvSpPr>
          <p:nvPr>
            <p:ph type="dt" sz="quarter" idx="10"/>
          </p:nvPr>
        </p:nvSpPr>
        <p:spPr/>
        <p:txBody>
          <a:bodyPr/>
          <a:lstStyle/>
          <a:p>
            <a:pPr>
              <a:defRPr/>
            </a:pPr>
            <a:fld id="{B49CF48C-1343-4D8C-92B0-3E2E9C947D1B}" type="datetime1">
              <a:rPr lang="en-US" altLang="en-US"/>
              <a:pPr>
                <a:defRPr/>
              </a:pPr>
              <a:t>12/21/2020</a:t>
            </a:fld>
            <a:endParaRPr lang="en-US" altLang="en-US"/>
          </a:p>
        </p:txBody>
      </p:sp>
      <p:sp>
        <p:nvSpPr>
          <p:cNvPr id="4099" name="Rectangle 2">
            <a:extLst>
              <a:ext uri="{FF2B5EF4-FFF2-40B4-BE49-F238E27FC236}">
                <a16:creationId xmlns:a16="http://schemas.microsoft.com/office/drawing/2014/main" id="{FFCEE4B4-3534-4EFE-82A6-0AA638FBEC07}"/>
              </a:ext>
            </a:extLst>
          </p:cNvPr>
          <p:cNvSpPr>
            <a:spLocks noChangeArrowheads="1"/>
          </p:cNvSpPr>
          <p:nvPr>
            <p:ph type="ctrTitle"/>
          </p:nvPr>
        </p:nvSpPr>
        <p:spPr>
          <a:xfrm>
            <a:off x="2438400" y="533400"/>
            <a:ext cx="6096000" cy="1905000"/>
          </a:xfrm>
          <a:noFill/>
        </p:spPr>
        <p:txBody>
          <a:bodyPr/>
          <a:lstStyle/>
          <a:p>
            <a:r>
              <a:rPr lang="en-US" altLang="en-US" sz="4800">
                <a:solidFill>
                  <a:schemeClr val="tx1"/>
                </a:solidFill>
              </a:rPr>
              <a:t>Why I accept the Bible as authoritative</a:t>
            </a:r>
            <a:endParaRPr lang="en-US" altLang="en-US" sz="4400"/>
          </a:p>
        </p:txBody>
      </p:sp>
      <p:sp>
        <p:nvSpPr>
          <p:cNvPr id="4100" name="Rectangle 3">
            <a:extLst>
              <a:ext uri="{FF2B5EF4-FFF2-40B4-BE49-F238E27FC236}">
                <a16:creationId xmlns:a16="http://schemas.microsoft.com/office/drawing/2014/main" id="{8758B932-AC09-4C11-893D-B94579C7380C}"/>
              </a:ext>
            </a:extLst>
          </p:cNvPr>
          <p:cNvSpPr>
            <a:spLocks noChangeArrowheads="1"/>
          </p:cNvSpPr>
          <p:nvPr>
            <p:ph type="subTitle" idx="1"/>
          </p:nvPr>
        </p:nvSpPr>
        <p:spPr>
          <a:noFill/>
        </p:spPr>
        <p:txBody>
          <a:bodyPr/>
          <a:lstStyle/>
          <a:p>
            <a:r>
              <a:rPr lang="en-US" altLang="en-US" sz="2400" b="1"/>
              <a:t>Howard Culbertson</a:t>
            </a:r>
          </a:p>
          <a:p>
            <a:r>
              <a:rPr lang="en-US" altLang="en-US" sz="2400" b="1"/>
              <a:t>Southern Nazarene University</a:t>
            </a:r>
            <a:endParaRPr lang="en-US" altLang="en-US" b="1"/>
          </a:p>
        </p:txBody>
      </p:sp>
    </p:spTree>
  </p:cSld>
  <p:clrMapOvr>
    <a:overrideClrMapping bg1="dk2" tx1="lt1" bg2="dk1" tx2="lt2" accent1="accent1" accent2="accent2" accent3="accent3" accent4="accent4" accent5="accent5" accent6="accent6" hlink="hlink" folHlink="folHlink"/>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53A0FCE-20C5-44F1-A7D2-110BA5517DBC}"/>
              </a:ext>
            </a:extLst>
          </p:cNvPr>
          <p:cNvSpPr>
            <a:spLocks noGrp="1"/>
          </p:cNvSpPr>
          <p:nvPr>
            <p:ph type="dt" sz="quarter" idx="10"/>
          </p:nvPr>
        </p:nvSpPr>
        <p:spPr/>
        <p:txBody>
          <a:bodyPr/>
          <a:lstStyle/>
          <a:p>
            <a:pPr>
              <a:defRPr/>
            </a:pPr>
            <a:fld id="{44023000-0E14-4168-9150-B3041D590DA4}" type="datetime1">
              <a:rPr lang="en-US" altLang="en-US"/>
              <a:pPr>
                <a:defRPr/>
              </a:pPr>
              <a:t>12/21/2020</a:t>
            </a:fld>
            <a:endParaRPr lang="en-US" altLang="en-US"/>
          </a:p>
        </p:txBody>
      </p:sp>
      <p:sp>
        <p:nvSpPr>
          <p:cNvPr id="12290" name="Rectangle 2">
            <a:extLst>
              <a:ext uri="{FF2B5EF4-FFF2-40B4-BE49-F238E27FC236}">
                <a16:creationId xmlns:a16="http://schemas.microsoft.com/office/drawing/2014/main" id="{52F2E93D-208B-46C7-9E70-2F9E6C44C43D}"/>
              </a:ext>
            </a:extLst>
          </p:cNvPr>
          <p:cNvSpPr>
            <a:spLocks noChangeArrowheads="1"/>
          </p:cNvSpPr>
          <p:nvPr>
            <p:ph type="title"/>
          </p:nvPr>
        </p:nvSpPr>
        <p:spPr>
          <a:noFill/>
        </p:spPr>
        <p:txBody>
          <a:bodyPr/>
          <a:lstStyle/>
          <a:p>
            <a:r>
              <a:rPr lang="en-US" altLang="en-US">
                <a:solidFill>
                  <a:schemeClr val="tx2"/>
                </a:solidFill>
              </a:rPr>
              <a:t>8. Has answers to life’s ultimate questions</a:t>
            </a:r>
          </a:p>
        </p:txBody>
      </p:sp>
      <p:sp>
        <p:nvSpPr>
          <p:cNvPr id="12291" name="Rectangle 3">
            <a:extLst>
              <a:ext uri="{FF2B5EF4-FFF2-40B4-BE49-F238E27FC236}">
                <a16:creationId xmlns:a16="http://schemas.microsoft.com/office/drawing/2014/main" id="{FA805B21-D56E-4879-86AE-E739FB77DD92}"/>
              </a:ext>
            </a:extLst>
          </p:cNvPr>
          <p:cNvSpPr>
            <a:spLocks noChangeArrowheads="1"/>
          </p:cNvSpPr>
          <p:nvPr>
            <p:ph type="body" idx="1"/>
          </p:nvPr>
        </p:nvSpPr>
        <p:spPr>
          <a:noFill/>
        </p:spPr>
        <p:txBody>
          <a:bodyPr/>
          <a:lstStyle/>
          <a:p>
            <a:r>
              <a:rPr lang="en-US" altLang="en-US">
                <a:solidFill>
                  <a:schemeClr val="tx1"/>
                </a:solidFill>
              </a:rPr>
              <a:t>What is the Ultimate Reality?</a:t>
            </a:r>
          </a:p>
          <a:p>
            <a:r>
              <a:rPr lang="en-US" altLang="en-US">
                <a:solidFill>
                  <a:schemeClr val="tx1"/>
                </a:solidFill>
              </a:rPr>
              <a:t>What is a human being?</a:t>
            </a:r>
          </a:p>
          <a:p>
            <a:r>
              <a:rPr lang="en-US" altLang="en-US">
                <a:solidFill>
                  <a:schemeClr val="tx1"/>
                </a:solidFill>
              </a:rPr>
              <a:t>What happens after death? </a:t>
            </a:r>
          </a:p>
          <a:p>
            <a:r>
              <a:rPr lang="en-US" altLang="en-US">
                <a:solidFill>
                  <a:schemeClr val="tx1"/>
                </a:solidFill>
              </a:rPr>
              <a:t>What is the meaning of human history?</a:t>
            </a:r>
          </a:p>
          <a:p>
            <a:r>
              <a:rPr lang="en-US" altLang="en-US">
                <a:solidFill>
                  <a:schemeClr val="tx1"/>
                </a:solidFill>
              </a:rPr>
              <a:t>What determines right and wrong?</a:t>
            </a:r>
          </a:p>
          <a:p>
            <a:endParaRPr lang="en-US" altLang="en-US">
              <a:solidFill>
                <a:schemeClr val="tx1"/>
              </a:solidFill>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5"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checkerboard(down)">
                                      <p:cBhvr>
                                        <p:cTn id="7" dur="5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checkerboard(down)">
                                      <p:cBhvr>
                                        <p:cTn id="12" dur="500"/>
                                        <p:tgtEl>
                                          <p:spTgt spid="122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5" fill="hold" grpId="0" nodeType="click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Effect transition="in" filter="checkerboard(down)">
                                      <p:cBhvr>
                                        <p:cTn id="17" dur="500"/>
                                        <p:tgtEl>
                                          <p:spTgt spid="1229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5" fill="hold" grpId="0" nodeType="clickEffect">
                                  <p:stCondLst>
                                    <p:cond delay="0"/>
                                  </p:stCondLst>
                                  <p:childTnLst>
                                    <p:set>
                                      <p:cBhvr>
                                        <p:cTn id="21" dur="1" fill="hold">
                                          <p:stCondLst>
                                            <p:cond delay="0"/>
                                          </p:stCondLst>
                                        </p:cTn>
                                        <p:tgtEl>
                                          <p:spTgt spid="12291">
                                            <p:txEl>
                                              <p:pRg st="2" end="2"/>
                                            </p:txEl>
                                          </p:spTgt>
                                        </p:tgtEl>
                                        <p:attrNameLst>
                                          <p:attrName>style.visibility</p:attrName>
                                        </p:attrNameLst>
                                      </p:cBhvr>
                                      <p:to>
                                        <p:strVal val="visible"/>
                                      </p:to>
                                    </p:set>
                                    <p:animEffect transition="in" filter="checkerboard(down)">
                                      <p:cBhvr>
                                        <p:cTn id="22" dur="500"/>
                                        <p:tgtEl>
                                          <p:spTgt spid="1229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5" fill="hold" grpId="0" nodeType="clickEffect">
                                  <p:stCondLst>
                                    <p:cond delay="0"/>
                                  </p:stCondLst>
                                  <p:childTnLst>
                                    <p:set>
                                      <p:cBhvr>
                                        <p:cTn id="26" dur="1" fill="hold">
                                          <p:stCondLst>
                                            <p:cond delay="0"/>
                                          </p:stCondLst>
                                        </p:cTn>
                                        <p:tgtEl>
                                          <p:spTgt spid="12291">
                                            <p:txEl>
                                              <p:pRg st="3" end="3"/>
                                            </p:txEl>
                                          </p:spTgt>
                                        </p:tgtEl>
                                        <p:attrNameLst>
                                          <p:attrName>style.visibility</p:attrName>
                                        </p:attrNameLst>
                                      </p:cBhvr>
                                      <p:to>
                                        <p:strVal val="visible"/>
                                      </p:to>
                                    </p:set>
                                    <p:animEffect transition="in" filter="checkerboard(down)">
                                      <p:cBhvr>
                                        <p:cTn id="27" dur="500"/>
                                        <p:tgtEl>
                                          <p:spTgt spid="1229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5" fill="hold" grpId="0" nodeType="clickEffect">
                                  <p:stCondLst>
                                    <p:cond delay="0"/>
                                  </p:stCondLst>
                                  <p:childTnLst>
                                    <p:set>
                                      <p:cBhvr>
                                        <p:cTn id="31" dur="1" fill="hold">
                                          <p:stCondLst>
                                            <p:cond delay="0"/>
                                          </p:stCondLst>
                                        </p:cTn>
                                        <p:tgtEl>
                                          <p:spTgt spid="12291">
                                            <p:txEl>
                                              <p:pRg st="4" end="4"/>
                                            </p:txEl>
                                          </p:spTgt>
                                        </p:tgtEl>
                                        <p:attrNameLst>
                                          <p:attrName>style.visibility</p:attrName>
                                        </p:attrNameLst>
                                      </p:cBhvr>
                                      <p:to>
                                        <p:strVal val="visible"/>
                                      </p:to>
                                    </p:set>
                                    <p:animEffect transition="in" filter="checkerboard(down)">
                                      <p:cBhvr>
                                        <p:cTn id="32" dur="500"/>
                                        <p:tgtEl>
                                          <p:spTgt spid="12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F6B5F852-8E1D-43B2-B555-6668E177C9D3}"/>
              </a:ext>
            </a:extLst>
          </p:cNvPr>
          <p:cNvSpPr>
            <a:spLocks noGrp="1" noChangeArrowheads="1"/>
          </p:cNvSpPr>
          <p:nvPr>
            <p:ph type="ctrTitle" sz="quarter"/>
          </p:nvPr>
        </p:nvSpPr>
        <p:spPr>
          <a:xfrm>
            <a:off x="1219200" y="1143000"/>
            <a:ext cx="7315200" cy="1295400"/>
          </a:xfrm>
        </p:spPr>
        <p:txBody>
          <a:bodyPr/>
          <a:lstStyle/>
          <a:p>
            <a:pPr algn="l"/>
            <a:r>
              <a:rPr lang="en-US" altLang="en-US" sz="1600"/>
              <a:t>This PowerPoint presentation is available along with related materials and other PowerPoint presentations at </a:t>
            </a:r>
            <a:r>
              <a:rPr lang="en-US" altLang="en-US" sz="1600">
                <a:hlinkClick r:id="rId2"/>
              </a:rPr>
              <a:t>http://home.snu.edu/~hculbert/ppt.htm</a:t>
            </a:r>
            <a:br>
              <a:rPr lang="en-US" altLang="en-US" sz="1600"/>
            </a:br>
            <a:endParaRPr lang="en-US" altLang="en-US" sz="1600"/>
          </a:p>
        </p:txBody>
      </p:sp>
      <p:sp>
        <p:nvSpPr>
          <p:cNvPr id="14339" name="Subtitle 2">
            <a:extLst>
              <a:ext uri="{FF2B5EF4-FFF2-40B4-BE49-F238E27FC236}">
                <a16:creationId xmlns:a16="http://schemas.microsoft.com/office/drawing/2014/main" id="{09418194-7A0B-4C27-BE07-9EF26D3ABF14}"/>
              </a:ext>
            </a:extLst>
          </p:cNvPr>
          <p:cNvSpPr>
            <a:spLocks noGrp="1" noChangeArrowheads="1"/>
          </p:cNvSpPr>
          <p:nvPr>
            <p:ph type="subTitle" sz="quarter" idx="1"/>
          </p:nvPr>
        </p:nvSpPr>
        <p:spPr/>
        <p:txBody>
          <a:bodyPr/>
          <a:lstStyle/>
          <a:p>
            <a:endParaRPr lang="en-US" altLang="en-US"/>
          </a:p>
        </p:txBody>
      </p:sp>
      <p:sp>
        <p:nvSpPr>
          <p:cNvPr id="4" name="Date Placeholder 3">
            <a:extLst>
              <a:ext uri="{FF2B5EF4-FFF2-40B4-BE49-F238E27FC236}">
                <a16:creationId xmlns:a16="http://schemas.microsoft.com/office/drawing/2014/main" id="{016CF820-46C6-4BF5-BEBD-FCA1A246B1AB}"/>
              </a:ext>
            </a:extLst>
          </p:cNvPr>
          <p:cNvSpPr>
            <a:spLocks noGrp="1"/>
          </p:cNvSpPr>
          <p:nvPr>
            <p:ph type="dt" sz="quarter" idx="10"/>
          </p:nvPr>
        </p:nvSpPr>
        <p:spPr/>
        <p:txBody>
          <a:bodyPr/>
          <a:lstStyle/>
          <a:p>
            <a:pPr>
              <a:defRPr/>
            </a:pPr>
            <a:fld id="{18782584-A388-45D5-89FA-CCB2117BDDCF}" type="datetime1">
              <a:rPr lang="en-US" altLang="en-US"/>
              <a:pPr>
                <a:defRPr/>
              </a:pPr>
              <a:t>12/21/2020</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3FE9653-46EC-4773-B50B-2759ECDD99F3}"/>
              </a:ext>
            </a:extLst>
          </p:cNvPr>
          <p:cNvSpPr>
            <a:spLocks noGrp="1"/>
          </p:cNvSpPr>
          <p:nvPr>
            <p:ph type="dt" sz="quarter" idx="10"/>
          </p:nvPr>
        </p:nvSpPr>
        <p:spPr/>
        <p:txBody>
          <a:bodyPr/>
          <a:lstStyle/>
          <a:p>
            <a:pPr>
              <a:defRPr/>
            </a:pPr>
            <a:fld id="{42238880-3D6F-4830-BCAE-921CED380959}" type="datetime1">
              <a:rPr lang="en-US" altLang="en-US"/>
              <a:pPr>
                <a:defRPr/>
              </a:pPr>
              <a:t>12/21/2020</a:t>
            </a:fld>
            <a:endParaRPr lang="en-US" altLang="en-US"/>
          </a:p>
        </p:txBody>
      </p:sp>
      <p:sp>
        <p:nvSpPr>
          <p:cNvPr id="5126" name="Rectangle 6">
            <a:extLst>
              <a:ext uri="{FF2B5EF4-FFF2-40B4-BE49-F238E27FC236}">
                <a16:creationId xmlns:a16="http://schemas.microsoft.com/office/drawing/2014/main" id="{272CA599-1077-4EEA-B314-0989329F300E}"/>
              </a:ext>
            </a:extLst>
          </p:cNvPr>
          <p:cNvSpPr>
            <a:spLocks noGrp="1" noChangeArrowheads="1"/>
          </p:cNvSpPr>
          <p:nvPr>
            <p:ph type="title"/>
          </p:nvPr>
        </p:nvSpPr>
        <p:spPr/>
        <p:txBody>
          <a:bodyPr/>
          <a:lstStyle/>
          <a:p>
            <a:r>
              <a:rPr lang="en-US" altLang="en-US">
                <a:solidFill>
                  <a:schemeClr val="tx1"/>
                </a:solidFill>
              </a:rPr>
              <a:t>1. Its internal claims to be </a:t>
            </a:r>
            <a:br>
              <a:rPr lang="en-US" altLang="en-US">
                <a:solidFill>
                  <a:schemeClr val="tx1"/>
                </a:solidFill>
              </a:rPr>
            </a:br>
            <a:r>
              <a:rPr lang="en-US" altLang="en-US">
                <a:solidFill>
                  <a:schemeClr val="tx1"/>
                </a:solidFill>
              </a:rPr>
              <a:t>the Word of God</a:t>
            </a:r>
          </a:p>
        </p:txBody>
      </p:sp>
      <p:sp>
        <p:nvSpPr>
          <p:cNvPr id="5124" name="Rectangle 7">
            <a:extLst>
              <a:ext uri="{FF2B5EF4-FFF2-40B4-BE49-F238E27FC236}">
                <a16:creationId xmlns:a16="http://schemas.microsoft.com/office/drawing/2014/main" id="{72E36800-073E-491D-83A9-03831310DF33}"/>
              </a:ext>
            </a:extLst>
          </p:cNvPr>
          <p:cNvSpPr>
            <a:spLocks noGrp="1" noChangeArrowheads="1"/>
          </p:cNvSpPr>
          <p:nvPr>
            <p:ph type="body" idx="1"/>
          </p:nvPr>
        </p:nvSpPr>
        <p:spPr/>
        <p:txBody>
          <a:bodyPr/>
          <a:lstStyle/>
          <a:p>
            <a:r>
              <a:rPr lang="en-US" altLang="en-US"/>
              <a:t>Many Biblical writers say God laid His hand upon them and gave them something from Himself to declare.</a:t>
            </a:r>
          </a:p>
          <a:p>
            <a:endParaRPr lang="en-US" altLang="en-US"/>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5" fill="hold" grpId="0" nodeType="after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checkerboard(down)">
                                      <p:cBhvr>
                                        <p:cTn id="7" dur="5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Date Placeholder 3">
            <a:extLst>
              <a:ext uri="{FF2B5EF4-FFF2-40B4-BE49-F238E27FC236}">
                <a16:creationId xmlns:a16="http://schemas.microsoft.com/office/drawing/2014/main" id="{7CC93EBD-F66B-4545-9762-A412080ADF5B}"/>
              </a:ext>
            </a:extLst>
          </p:cNvPr>
          <p:cNvSpPr>
            <a:spLocks noGrp="1"/>
          </p:cNvSpPr>
          <p:nvPr>
            <p:ph type="dt" sz="quarter" idx="10"/>
          </p:nvPr>
        </p:nvSpPr>
        <p:spPr/>
        <p:txBody>
          <a:bodyPr/>
          <a:lstStyle/>
          <a:p>
            <a:pPr>
              <a:defRPr/>
            </a:pPr>
            <a:fld id="{3EE6B17C-AA57-4F17-A026-1096C8372598}" type="datetime1">
              <a:rPr lang="en-US" altLang="en-US"/>
              <a:pPr>
                <a:defRPr/>
              </a:pPr>
              <a:t>12/21/2020</a:t>
            </a:fld>
            <a:endParaRPr lang="en-US" altLang="en-US"/>
          </a:p>
        </p:txBody>
      </p:sp>
      <p:sp>
        <p:nvSpPr>
          <p:cNvPr id="6146" name="Rectangle 2">
            <a:extLst>
              <a:ext uri="{FF2B5EF4-FFF2-40B4-BE49-F238E27FC236}">
                <a16:creationId xmlns:a16="http://schemas.microsoft.com/office/drawing/2014/main" id="{DB7B45BA-ACC1-4795-888A-4CD6D2EE0137}"/>
              </a:ext>
            </a:extLst>
          </p:cNvPr>
          <p:cNvSpPr>
            <a:spLocks noChangeArrowheads="1"/>
          </p:cNvSpPr>
          <p:nvPr>
            <p:ph type="title"/>
          </p:nvPr>
        </p:nvSpPr>
        <p:spPr>
          <a:xfrm>
            <a:off x="1371600" y="304800"/>
            <a:ext cx="7239000" cy="2438400"/>
          </a:xfrm>
          <a:noFill/>
        </p:spPr>
        <p:txBody>
          <a:bodyPr/>
          <a:lstStyle/>
          <a:p>
            <a:r>
              <a:rPr lang="en-US" altLang="en-US">
                <a:solidFill>
                  <a:schemeClr val="tx2"/>
                </a:solidFill>
              </a:rPr>
              <a:t>2. Jesus and the Apostles quoted the Hebrew Bible (Old Testament) writings as authoritative</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5"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checkerboard(down)">
                                      <p:cBhvr>
                                        <p:cTn id="7"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DB5AEE9-C9B9-47F1-819C-CBFB3EAC3BE6}"/>
              </a:ext>
            </a:extLst>
          </p:cNvPr>
          <p:cNvSpPr>
            <a:spLocks noGrp="1"/>
          </p:cNvSpPr>
          <p:nvPr>
            <p:ph type="dt" sz="quarter" idx="10"/>
          </p:nvPr>
        </p:nvSpPr>
        <p:spPr/>
        <p:txBody>
          <a:bodyPr/>
          <a:lstStyle/>
          <a:p>
            <a:pPr>
              <a:defRPr/>
            </a:pPr>
            <a:fld id="{1EB2227D-AF92-4C60-A19D-D3895F204D3C}" type="datetime1">
              <a:rPr lang="en-US" altLang="en-US"/>
              <a:pPr>
                <a:defRPr/>
              </a:pPr>
              <a:t>12/21/2020</a:t>
            </a:fld>
            <a:endParaRPr lang="en-US" altLang="en-US"/>
          </a:p>
        </p:txBody>
      </p:sp>
      <p:sp>
        <p:nvSpPr>
          <p:cNvPr id="7170" name="Rectangle 2">
            <a:extLst>
              <a:ext uri="{FF2B5EF4-FFF2-40B4-BE49-F238E27FC236}">
                <a16:creationId xmlns:a16="http://schemas.microsoft.com/office/drawing/2014/main" id="{498E632C-6D26-46F1-A015-3E9F408C827A}"/>
              </a:ext>
            </a:extLst>
          </p:cNvPr>
          <p:cNvSpPr>
            <a:spLocks noChangeArrowheads="1"/>
          </p:cNvSpPr>
          <p:nvPr>
            <p:ph type="title"/>
          </p:nvPr>
        </p:nvSpPr>
        <p:spPr>
          <a:xfrm>
            <a:off x="1066800" y="990600"/>
            <a:ext cx="7543800" cy="2667000"/>
          </a:xfrm>
          <a:noFill/>
        </p:spPr>
        <p:txBody>
          <a:bodyPr/>
          <a:lstStyle/>
          <a:p>
            <a:r>
              <a:rPr lang="en-US" altLang="en-US">
                <a:solidFill>
                  <a:schemeClr val="tx2"/>
                </a:solidFill>
              </a:rPr>
              <a:t>3. Through the ages the church has used the Bible as God’s inspired record of Himself and of His will</a:t>
            </a:r>
          </a:p>
        </p:txBody>
      </p:sp>
      <p:pic>
        <p:nvPicPr>
          <p:cNvPr id="7172" name="Picture 9">
            <a:extLst>
              <a:ext uri="{FF2B5EF4-FFF2-40B4-BE49-F238E27FC236}">
                <a16:creationId xmlns:a16="http://schemas.microsoft.com/office/drawing/2014/main" id="{5EFBA164-5EAF-4454-B7A6-5172EAE5B4D6}"/>
              </a:ext>
            </a:extLst>
          </p:cNvPr>
          <p:cNvPicPr>
            <a:picLocks noChangeAspect="1" noChangeArrowheads="1"/>
          </p:cNvPicPr>
          <p:nvPr>
            <p:ph type="body" idx="1"/>
          </p:nvPr>
        </p:nvPicPr>
        <p:blipFill>
          <a:blip r:embed="rId2">
            <a:clrChange>
              <a:clrFrom>
                <a:srgbClr val="0000FF"/>
              </a:clrFrom>
              <a:clrTo>
                <a:srgbClr val="0000FF">
                  <a:alpha val="0"/>
                </a:srgbClr>
              </a:clrTo>
            </a:clrChange>
            <a:extLst>
              <a:ext uri="{28A0092B-C50C-407E-A947-70E740481C1C}">
                <a14:useLocalDpi xmlns:a14="http://schemas.microsoft.com/office/drawing/2010/main" val="0"/>
              </a:ext>
            </a:extLst>
          </a:blip>
          <a:srcRect/>
          <a:stretch>
            <a:fillRect/>
          </a:stretch>
        </p:blipFill>
        <p:spPr>
          <a:xfrm>
            <a:off x="7010400" y="4343400"/>
            <a:ext cx="1752600" cy="1752600"/>
          </a:xfrm>
          <a:noFill/>
        </p:spPr>
      </p:pic>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5"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checkerboard(down)">
                                      <p:cBhvr>
                                        <p:cTn id="7"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A29DF71-CF2A-4956-BB56-7B604077A2A1}"/>
              </a:ext>
            </a:extLst>
          </p:cNvPr>
          <p:cNvSpPr>
            <a:spLocks noGrp="1"/>
          </p:cNvSpPr>
          <p:nvPr>
            <p:ph type="dt" sz="quarter" idx="10"/>
          </p:nvPr>
        </p:nvSpPr>
        <p:spPr/>
        <p:txBody>
          <a:bodyPr/>
          <a:lstStyle/>
          <a:p>
            <a:pPr>
              <a:defRPr/>
            </a:pPr>
            <a:fld id="{7B44426D-709C-4277-BD39-FE1368E1B07A}" type="datetime1">
              <a:rPr lang="en-US" altLang="en-US"/>
              <a:pPr>
                <a:defRPr/>
              </a:pPr>
              <a:t>12/21/2020</a:t>
            </a:fld>
            <a:endParaRPr lang="en-US" altLang="en-US"/>
          </a:p>
        </p:txBody>
      </p:sp>
      <p:sp>
        <p:nvSpPr>
          <p:cNvPr id="8195" name="Rectangle 1026">
            <a:extLst>
              <a:ext uri="{FF2B5EF4-FFF2-40B4-BE49-F238E27FC236}">
                <a16:creationId xmlns:a16="http://schemas.microsoft.com/office/drawing/2014/main" id="{FF3C82B7-7EEC-48DA-B699-F690E422A0F5}"/>
              </a:ext>
            </a:extLst>
          </p:cNvPr>
          <p:cNvSpPr>
            <a:spLocks noGrp="1" noChangeArrowheads="1"/>
          </p:cNvSpPr>
          <p:nvPr>
            <p:ph type="title"/>
          </p:nvPr>
        </p:nvSpPr>
        <p:spPr/>
        <p:txBody>
          <a:bodyPr/>
          <a:lstStyle/>
          <a:p>
            <a:r>
              <a:rPr lang="en-US" altLang="en-US">
                <a:solidFill>
                  <a:schemeClr val="tx1"/>
                </a:solidFill>
              </a:rPr>
              <a:t>Sample doctrinal statement on inspiration of the Bible</a:t>
            </a:r>
            <a:endParaRPr lang="en-US" altLang="en-US"/>
          </a:p>
        </p:txBody>
      </p:sp>
      <p:sp>
        <p:nvSpPr>
          <p:cNvPr id="8196" name="Rectangle 1027">
            <a:extLst>
              <a:ext uri="{FF2B5EF4-FFF2-40B4-BE49-F238E27FC236}">
                <a16:creationId xmlns:a16="http://schemas.microsoft.com/office/drawing/2014/main" id="{039B4540-95BB-41B0-B8B9-282F4729A77F}"/>
              </a:ext>
            </a:extLst>
          </p:cNvPr>
          <p:cNvSpPr>
            <a:spLocks noGrp="1" noChangeArrowheads="1"/>
          </p:cNvSpPr>
          <p:nvPr>
            <p:ph type="body" idx="1"/>
          </p:nvPr>
        </p:nvSpPr>
        <p:spPr/>
        <p:txBody>
          <a:bodyPr/>
          <a:lstStyle/>
          <a:p>
            <a:pPr>
              <a:buFont typeface="Monotype Sorts" pitchFamily="2" charset="2"/>
              <a:buNone/>
            </a:pPr>
            <a:r>
              <a:rPr lang="en-US" altLang="en-US">
                <a:solidFill>
                  <a:schemeClr val="tx1"/>
                </a:solidFill>
              </a:rPr>
              <a:t>“We believe in the plenary inspiration of the Holy Scriptures, by which we understand the 66 books of the Old and New Testaments, given by divine inspiration, inerrantly reveal the will of God concerning us in all things necessary to our salvation”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Date Placeholder 3">
            <a:extLst>
              <a:ext uri="{FF2B5EF4-FFF2-40B4-BE49-F238E27FC236}">
                <a16:creationId xmlns:a16="http://schemas.microsoft.com/office/drawing/2014/main" id="{CBBF0AB8-631B-43D3-81E1-070A0857FFC8}"/>
              </a:ext>
            </a:extLst>
          </p:cNvPr>
          <p:cNvSpPr>
            <a:spLocks noGrp="1"/>
          </p:cNvSpPr>
          <p:nvPr>
            <p:ph type="dt" sz="quarter" idx="10"/>
          </p:nvPr>
        </p:nvSpPr>
        <p:spPr/>
        <p:txBody>
          <a:bodyPr/>
          <a:lstStyle/>
          <a:p>
            <a:pPr>
              <a:defRPr/>
            </a:pPr>
            <a:fld id="{2DBC0D1E-F885-49C0-BCE5-1CE617B7ED84}" type="datetime1">
              <a:rPr lang="en-US" altLang="en-US"/>
              <a:pPr>
                <a:defRPr/>
              </a:pPr>
              <a:t>12/21/2020</a:t>
            </a:fld>
            <a:endParaRPr lang="en-US" altLang="en-US"/>
          </a:p>
        </p:txBody>
      </p:sp>
      <p:sp>
        <p:nvSpPr>
          <p:cNvPr id="8194" name="Rectangle 2">
            <a:extLst>
              <a:ext uri="{FF2B5EF4-FFF2-40B4-BE49-F238E27FC236}">
                <a16:creationId xmlns:a16="http://schemas.microsoft.com/office/drawing/2014/main" id="{152138EB-0A07-458F-A8DC-CBB1923FCE0F}"/>
              </a:ext>
            </a:extLst>
          </p:cNvPr>
          <p:cNvSpPr>
            <a:spLocks noChangeArrowheads="1"/>
          </p:cNvSpPr>
          <p:nvPr>
            <p:ph type="title"/>
          </p:nvPr>
        </p:nvSpPr>
        <p:spPr>
          <a:xfrm>
            <a:off x="1219200" y="762000"/>
            <a:ext cx="7010400" cy="1162050"/>
          </a:xfrm>
          <a:noFill/>
        </p:spPr>
        <p:txBody>
          <a:bodyPr/>
          <a:lstStyle/>
          <a:p>
            <a:r>
              <a:rPr lang="en-US" altLang="en-US">
                <a:solidFill>
                  <a:schemeClr val="tx2"/>
                </a:solidFill>
              </a:rPr>
              <a:t>4. History and archaeology confirm it</a:t>
            </a:r>
          </a:p>
        </p:txBody>
      </p:sp>
      <p:pic>
        <p:nvPicPr>
          <p:cNvPr id="9220" name="Picture 4">
            <a:extLst>
              <a:ext uri="{FF2B5EF4-FFF2-40B4-BE49-F238E27FC236}">
                <a16:creationId xmlns:a16="http://schemas.microsoft.com/office/drawing/2014/main" id="{4169D9B5-5B47-4043-8B31-FD941286CB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0013" y="3200400"/>
            <a:ext cx="1914525" cy="293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5">
            <a:extLst>
              <a:ext uri="{FF2B5EF4-FFF2-40B4-BE49-F238E27FC236}">
                <a16:creationId xmlns:a16="http://schemas.microsoft.com/office/drawing/2014/main" id="{FF65409F-6BA8-4AA7-B1D9-D67422B6B7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4876800"/>
            <a:ext cx="2743200" cy="172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Rectangle 6">
            <a:extLst>
              <a:ext uri="{FF2B5EF4-FFF2-40B4-BE49-F238E27FC236}">
                <a16:creationId xmlns:a16="http://schemas.microsoft.com/office/drawing/2014/main" id="{23CD16E9-72E5-484E-BDCE-4ECCA454DBF1}"/>
              </a:ext>
            </a:extLst>
          </p:cNvPr>
          <p:cNvSpPr>
            <a:spLocks noChangeArrowheads="1"/>
          </p:cNvSpPr>
          <p:nvPr/>
        </p:nvSpPr>
        <p:spPr bwMode="auto">
          <a:xfrm>
            <a:off x="3567113" y="2835275"/>
            <a:ext cx="9144000" cy="0"/>
          </a:xfrm>
          <a:prstGeom prst="rect">
            <a:avLst/>
          </a:prstGeom>
          <a:noFill/>
          <a:ln>
            <a:noFill/>
          </a:ln>
          <a:effectLst/>
        </p:spPr>
        <p:txBody>
          <a:bodyPr>
            <a:spAutoFit/>
          </a:bodyPr>
          <a:lstStyle/>
          <a:p>
            <a:pPr>
              <a:defRPr/>
            </a:pPr>
            <a:endParaRPr lang="en-US">
              <a:effectLst>
                <a:outerShdw blurRad="38100" dist="38100" dir="2700000" algn="tl">
                  <a:srgbClr val="000000">
                    <a:alpha val="43137"/>
                  </a:srgbClr>
                </a:outerShdw>
              </a:effectLst>
            </a:endParaRPr>
          </a:p>
        </p:txBody>
      </p:sp>
      <p:grpSp>
        <p:nvGrpSpPr>
          <p:cNvPr id="9223" name="Group 10">
            <a:extLst>
              <a:ext uri="{FF2B5EF4-FFF2-40B4-BE49-F238E27FC236}">
                <a16:creationId xmlns:a16="http://schemas.microsoft.com/office/drawing/2014/main" id="{03444E05-05C6-4B1A-93A3-DADD6303556A}"/>
              </a:ext>
            </a:extLst>
          </p:cNvPr>
          <p:cNvGrpSpPr>
            <a:grpSpLocks/>
          </p:cNvGrpSpPr>
          <p:nvPr/>
        </p:nvGrpSpPr>
        <p:grpSpPr bwMode="auto">
          <a:xfrm>
            <a:off x="3567113" y="2835275"/>
            <a:ext cx="2009775" cy="1189038"/>
            <a:chOff x="0" y="0"/>
            <a:chExt cx="1266" cy="749"/>
          </a:xfrm>
        </p:grpSpPr>
        <p:sp>
          <p:nvSpPr>
            <p:cNvPr id="8199" name="Rectangle 7">
              <a:extLst>
                <a:ext uri="{FF2B5EF4-FFF2-40B4-BE49-F238E27FC236}">
                  <a16:creationId xmlns:a16="http://schemas.microsoft.com/office/drawing/2014/main" id="{1B8BE660-3DB1-40DF-9A3D-B4F7FC3524CF}"/>
                </a:ext>
              </a:extLst>
            </p:cNvPr>
            <p:cNvSpPr>
              <a:spLocks noChangeArrowheads="1"/>
            </p:cNvSpPr>
            <p:nvPr/>
          </p:nvSpPr>
          <p:spPr bwMode="auto">
            <a:xfrm>
              <a:off x="0" y="0"/>
              <a:ext cx="0" cy="0"/>
            </a:xfrm>
            <a:prstGeom prst="rect">
              <a:avLst/>
            </a:prstGeom>
            <a:noFill/>
            <a:ln>
              <a:noFill/>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8200" name="Rectangle 8">
              <a:extLst>
                <a:ext uri="{FF2B5EF4-FFF2-40B4-BE49-F238E27FC236}">
                  <a16:creationId xmlns:a16="http://schemas.microsoft.com/office/drawing/2014/main" id="{ABD39883-9D56-4BF9-85A2-7ECCE8F6699B}"/>
                </a:ext>
              </a:extLst>
            </p:cNvPr>
            <p:cNvSpPr>
              <a:spLocks noChangeArrowheads="1"/>
            </p:cNvSpPr>
            <p:nvPr/>
          </p:nvSpPr>
          <p:spPr bwMode="auto">
            <a:xfrm>
              <a:off x="0" y="0"/>
              <a:ext cx="1266" cy="749"/>
            </a:xfrm>
            <a:prstGeom prst="rect">
              <a:avLst/>
            </a:prstGeom>
            <a:noFill/>
            <a:ln>
              <a:noFill/>
            </a:ln>
            <a:effectLst/>
          </p:spPr>
          <p:txBody>
            <a:bodyPr/>
            <a:lstStyle/>
            <a:p>
              <a:pPr>
                <a:defRPr/>
              </a:pPr>
              <a:r>
                <a:rPr lang="en-US" altLang="en-US" sz="1000">
                  <a:effectLst>
                    <a:outerShdw blurRad="38100" dist="38100" dir="2700000" algn="tl">
                      <a:srgbClr val="000000"/>
                    </a:outerShdw>
                  </a:effectLst>
                  <a:cs typeface="Arial" panose="020B0604020202020204" pitchFamily="34" charset="0"/>
                  <a:hlinkClick r:id="rId4"/>
                </a:rPr>
                <a:t>  </a:t>
              </a:r>
              <a:r>
                <a:rPr lang="en-US" altLang="en-US" sz="7200">
                  <a:effectLst>
                    <a:outerShdw blurRad="38100" dist="38100" dir="2700000" algn="tl">
                      <a:srgbClr val="000000"/>
                    </a:outerShdw>
                  </a:effectLst>
                  <a:cs typeface="Arial" panose="020B0604020202020204" pitchFamily="34" charset="0"/>
                </a:rPr>
                <a:t> </a:t>
              </a:r>
              <a:r>
                <a:rPr lang="en-US" altLang="en-US" sz="1000">
                  <a:effectLst>
                    <a:outerShdw blurRad="38100" dist="38100" dir="2700000" algn="tl">
                      <a:srgbClr val="000000"/>
                    </a:outerShdw>
                  </a:effectLst>
                  <a:cs typeface="Arial" panose="020B0604020202020204" pitchFamily="34" charset="0"/>
                </a:rPr>
                <a:t>                                           </a:t>
              </a:r>
            </a:p>
          </p:txBody>
        </p:sp>
      </p:grpSp>
      <p:pic>
        <p:nvPicPr>
          <p:cNvPr id="9224" name="Picture 9" descr="Link to full size image">
            <a:hlinkClick r:id="rId4"/>
            <a:extLst>
              <a:ext uri="{FF2B5EF4-FFF2-40B4-BE49-F238E27FC236}">
                <a16:creationId xmlns:a16="http://schemas.microsoft.com/office/drawing/2014/main" id="{AA08A16A-8B07-4622-85F9-B235375F839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2819400"/>
            <a:ext cx="15652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5"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checkerboard(down)">
                                      <p:cBhvr>
                                        <p:cTn id="7"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A5414180-8694-4544-A9BF-55DC943307FD}"/>
              </a:ext>
            </a:extLst>
          </p:cNvPr>
          <p:cNvSpPr>
            <a:spLocks noGrp="1"/>
          </p:cNvSpPr>
          <p:nvPr>
            <p:ph type="dt" sz="quarter" idx="10"/>
          </p:nvPr>
        </p:nvSpPr>
        <p:spPr/>
        <p:txBody>
          <a:bodyPr/>
          <a:lstStyle/>
          <a:p>
            <a:pPr>
              <a:defRPr/>
            </a:pPr>
            <a:fld id="{AC82ED03-8C6B-40EE-9EC2-BBFB78255D46}" type="datetime1">
              <a:rPr lang="en-US" altLang="en-US"/>
              <a:pPr>
                <a:defRPr/>
              </a:pPr>
              <a:t>12/21/2020</a:t>
            </a:fld>
            <a:endParaRPr lang="en-US" altLang="en-US"/>
          </a:p>
        </p:txBody>
      </p:sp>
      <p:sp>
        <p:nvSpPr>
          <p:cNvPr id="9218" name="Rectangle 2">
            <a:extLst>
              <a:ext uri="{FF2B5EF4-FFF2-40B4-BE49-F238E27FC236}">
                <a16:creationId xmlns:a16="http://schemas.microsoft.com/office/drawing/2014/main" id="{915B1B2B-8534-449E-A29B-57A3AAD6197D}"/>
              </a:ext>
            </a:extLst>
          </p:cNvPr>
          <p:cNvSpPr>
            <a:spLocks noChangeArrowheads="1"/>
          </p:cNvSpPr>
          <p:nvPr>
            <p:ph type="title"/>
          </p:nvPr>
        </p:nvSpPr>
        <p:spPr>
          <a:xfrm>
            <a:off x="1371600" y="457200"/>
            <a:ext cx="7772400" cy="1162050"/>
          </a:xfrm>
          <a:noFill/>
        </p:spPr>
        <p:txBody>
          <a:bodyPr/>
          <a:lstStyle/>
          <a:p>
            <a:r>
              <a:rPr lang="en-US" altLang="en-US">
                <a:solidFill>
                  <a:schemeClr val="tx2"/>
                </a:solidFill>
              </a:rPr>
              <a:t>5. Fulfilled prophecies</a:t>
            </a:r>
          </a:p>
        </p:txBody>
      </p:sp>
      <p:pic>
        <p:nvPicPr>
          <p:cNvPr id="10244" name="Picture 4">
            <a:extLst>
              <a:ext uri="{FF2B5EF4-FFF2-40B4-BE49-F238E27FC236}">
                <a16:creationId xmlns:a16="http://schemas.microsoft.com/office/drawing/2014/main" id="{5971BCE9-84C1-4E82-A8A9-011760B038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4114800"/>
            <a:ext cx="1598613" cy="187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6">
            <a:extLst>
              <a:ext uri="{FF2B5EF4-FFF2-40B4-BE49-F238E27FC236}">
                <a16:creationId xmlns:a16="http://schemas.microsoft.com/office/drawing/2014/main" id="{B9DF0332-3FB2-41F2-B969-76C900E7F9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4114800"/>
            <a:ext cx="24384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5"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checkerboard(down)">
                                      <p:cBhvr>
                                        <p:cTn id="7" dur="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A34CF27-6E84-4351-AA24-F4DB8172C799}"/>
              </a:ext>
            </a:extLst>
          </p:cNvPr>
          <p:cNvSpPr>
            <a:spLocks noGrp="1"/>
          </p:cNvSpPr>
          <p:nvPr>
            <p:ph type="dt" sz="quarter" idx="10"/>
          </p:nvPr>
        </p:nvSpPr>
        <p:spPr/>
        <p:txBody>
          <a:bodyPr/>
          <a:lstStyle/>
          <a:p>
            <a:pPr>
              <a:defRPr/>
            </a:pPr>
            <a:fld id="{3369D650-BE71-4FD5-BB59-0AB067AC4BFE}" type="datetime1">
              <a:rPr lang="en-US" altLang="en-US"/>
              <a:pPr>
                <a:defRPr/>
              </a:pPr>
              <a:t>12/21/2020</a:t>
            </a:fld>
            <a:endParaRPr lang="en-US" altLang="en-US"/>
          </a:p>
        </p:txBody>
      </p:sp>
      <p:sp>
        <p:nvSpPr>
          <p:cNvPr id="10242" name="Rectangle 2">
            <a:extLst>
              <a:ext uri="{FF2B5EF4-FFF2-40B4-BE49-F238E27FC236}">
                <a16:creationId xmlns:a16="http://schemas.microsoft.com/office/drawing/2014/main" id="{078FC048-EB2A-446B-9FE8-C89D9C1DD526}"/>
              </a:ext>
            </a:extLst>
          </p:cNvPr>
          <p:cNvSpPr>
            <a:spLocks noChangeArrowheads="1"/>
          </p:cNvSpPr>
          <p:nvPr>
            <p:ph type="title"/>
          </p:nvPr>
        </p:nvSpPr>
        <p:spPr>
          <a:noFill/>
        </p:spPr>
        <p:txBody>
          <a:bodyPr/>
          <a:lstStyle/>
          <a:p>
            <a:r>
              <a:rPr lang="en-US" altLang="en-US">
                <a:solidFill>
                  <a:schemeClr val="tx2"/>
                </a:solidFill>
              </a:rPr>
              <a:t>6. Remarkable unity and coherence</a:t>
            </a:r>
          </a:p>
        </p:txBody>
      </p:sp>
      <p:sp>
        <p:nvSpPr>
          <p:cNvPr id="10243" name="Rectangle 3">
            <a:extLst>
              <a:ext uri="{FF2B5EF4-FFF2-40B4-BE49-F238E27FC236}">
                <a16:creationId xmlns:a16="http://schemas.microsoft.com/office/drawing/2014/main" id="{A14409CA-F7DC-4E12-9473-1D6CAF7079A9}"/>
              </a:ext>
            </a:extLst>
          </p:cNvPr>
          <p:cNvSpPr>
            <a:spLocks noChangeArrowheads="1"/>
          </p:cNvSpPr>
          <p:nvPr>
            <p:ph type="body" idx="1"/>
          </p:nvPr>
        </p:nvSpPr>
        <p:spPr>
          <a:noFill/>
        </p:spPr>
        <p:txBody>
          <a:bodyPr/>
          <a:lstStyle/>
          <a:p>
            <a:r>
              <a:rPr lang="en-US" altLang="en-US">
                <a:solidFill>
                  <a:schemeClr val="tx1"/>
                </a:solidFill>
              </a:rPr>
              <a:t>40 authors</a:t>
            </a:r>
          </a:p>
          <a:p>
            <a:r>
              <a:rPr lang="en-US" altLang="en-US">
                <a:solidFill>
                  <a:schemeClr val="tx1"/>
                </a:solidFill>
              </a:rPr>
              <a:t>Took 1500 years to write</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5"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checkerboard(down)">
                                      <p:cBhvr>
                                        <p:cTn id="7" dur="5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checkerboard(down)">
                                      <p:cBhvr>
                                        <p:cTn id="12" dur="500"/>
                                        <p:tgtEl>
                                          <p:spTgt spid="102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5"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checkerboard(down)">
                                      <p:cBhvr>
                                        <p:cTn id="17" dur="500"/>
                                        <p:tgtEl>
                                          <p:spTgt spid="10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Date Placeholder 3">
            <a:extLst>
              <a:ext uri="{FF2B5EF4-FFF2-40B4-BE49-F238E27FC236}">
                <a16:creationId xmlns:a16="http://schemas.microsoft.com/office/drawing/2014/main" id="{71ADF514-FEE1-47B6-9D5B-7D4A80FA7F47}"/>
              </a:ext>
            </a:extLst>
          </p:cNvPr>
          <p:cNvSpPr>
            <a:spLocks noGrp="1"/>
          </p:cNvSpPr>
          <p:nvPr>
            <p:ph type="dt" sz="quarter" idx="10"/>
          </p:nvPr>
        </p:nvSpPr>
        <p:spPr/>
        <p:txBody>
          <a:bodyPr/>
          <a:lstStyle/>
          <a:p>
            <a:pPr>
              <a:defRPr/>
            </a:pPr>
            <a:fld id="{D46AD19E-B80D-4953-8425-DC1714F5520A}" type="datetime1">
              <a:rPr lang="en-US" altLang="en-US"/>
              <a:pPr>
                <a:defRPr/>
              </a:pPr>
              <a:t>12/21/2020</a:t>
            </a:fld>
            <a:endParaRPr lang="en-US" altLang="en-US"/>
          </a:p>
        </p:txBody>
      </p:sp>
      <p:sp>
        <p:nvSpPr>
          <p:cNvPr id="11266" name="Rectangle 2">
            <a:extLst>
              <a:ext uri="{FF2B5EF4-FFF2-40B4-BE49-F238E27FC236}">
                <a16:creationId xmlns:a16="http://schemas.microsoft.com/office/drawing/2014/main" id="{56519311-4800-4AFE-B2A8-3615338B433D}"/>
              </a:ext>
            </a:extLst>
          </p:cNvPr>
          <p:cNvSpPr>
            <a:spLocks noChangeArrowheads="1"/>
          </p:cNvSpPr>
          <p:nvPr>
            <p:ph type="title"/>
          </p:nvPr>
        </p:nvSpPr>
        <p:spPr>
          <a:noFill/>
        </p:spPr>
        <p:txBody>
          <a:bodyPr/>
          <a:lstStyle/>
          <a:p>
            <a:r>
              <a:rPr lang="en-US" altLang="en-US">
                <a:solidFill>
                  <a:schemeClr val="tx2"/>
                </a:solidFill>
              </a:rPr>
              <a:t>7. Its life-transforming power</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5"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checkerboard(down)">
                                      <p:cBhvr>
                                        <p:cTn id="7"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Lst>
  </p:timing>
</p:sld>
</file>

<file path=ppt/theme/theme1.xml><?xml version="1.0" encoding="utf-8"?>
<a:theme xmlns:a="http://schemas.openxmlformats.org/drawingml/2006/main" name="Reporting Progress (Standard)">
  <a:themeElements>
    <a:clrScheme name="Reporting Progress (Standard) 1">
      <a:dk1>
        <a:srgbClr val="000000"/>
      </a:dk1>
      <a:lt1>
        <a:srgbClr val="FFFFFF"/>
      </a:lt1>
      <a:dk2>
        <a:srgbClr val="008080"/>
      </a:dk2>
      <a:lt2>
        <a:srgbClr val="FFFFFF"/>
      </a:lt2>
      <a:accent1>
        <a:srgbClr val="FF0033"/>
      </a:accent1>
      <a:accent2>
        <a:srgbClr val="3333FF"/>
      </a:accent2>
      <a:accent3>
        <a:srgbClr val="AAC0C0"/>
      </a:accent3>
      <a:accent4>
        <a:srgbClr val="DADADA"/>
      </a:accent4>
      <a:accent5>
        <a:srgbClr val="FFAAAD"/>
      </a:accent5>
      <a:accent6>
        <a:srgbClr val="2D2DE7"/>
      </a:accent6>
      <a:hlink>
        <a:srgbClr val="CBCBCB"/>
      </a:hlink>
      <a:folHlink>
        <a:srgbClr val="00CCCC"/>
      </a:folHlink>
    </a:clrScheme>
    <a:fontScheme name="Reporting Progress (Standar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altLang="en-US" sz="2400" b="0" i="1" u="none" strike="noStrike" cap="none" normalizeH="0" baseline="0" smtClean="0">
            <a:ln>
              <a:noFill/>
            </a:ln>
            <a:solidFill>
              <a:schemeClr val="tx1"/>
            </a:solidFill>
            <a:effectLst>
              <a:outerShdw blurRad="38100" dist="38100" dir="2700000" algn="tl">
                <a:srgbClr val="000000">
                  <a:alpha val="43137"/>
                </a:srgbClr>
              </a:outerShdw>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altLang="en-US" sz="2400" b="0" i="1" u="none" strike="noStrike" cap="none" normalizeH="0" baseline="0" smtClean="0">
            <a:ln>
              <a:noFill/>
            </a:ln>
            <a:solidFill>
              <a:schemeClr val="tx1"/>
            </a:solidFill>
            <a:effectLst>
              <a:outerShdw blurRad="38100" dist="38100" dir="2700000" algn="tl">
                <a:srgbClr val="000000">
                  <a:alpha val="43137"/>
                </a:srgbClr>
              </a:outerShdw>
            </a:effectLst>
            <a:latin typeface="Arial" panose="020B0604020202020204" pitchFamily="34" charset="0"/>
          </a:defRPr>
        </a:defPPr>
      </a:lstStyle>
    </a:lnDef>
  </a:objectDefaults>
  <a:extraClrSchemeLst>
    <a:extraClrScheme>
      <a:clrScheme name="Reporting Progress (Standard) 1">
        <a:dk1>
          <a:srgbClr val="000000"/>
        </a:dk1>
        <a:lt1>
          <a:srgbClr val="FFFFFF"/>
        </a:lt1>
        <a:dk2>
          <a:srgbClr val="008080"/>
        </a:dk2>
        <a:lt2>
          <a:srgbClr val="FFFFFF"/>
        </a:lt2>
        <a:accent1>
          <a:srgbClr val="FF0033"/>
        </a:accent1>
        <a:accent2>
          <a:srgbClr val="3333FF"/>
        </a:accent2>
        <a:accent3>
          <a:srgbClr val="AAC0C0"/>
        </a:accent3>
        <a:accent4>
          <a:srgbClr val="DADADA"/>
        </a:accent4>
        <a:accent5>
          <a:srgbClr val="FFAAAD"/>
        </a:accent5>
        <a:accent6>
          <a:srgbClr val="2D2DE7"/>
        </a:accent6>
        <a:hlink>
          <a:srgbClr val="CBCBCB"/>
        </a:hlink>
        <a:folHlink>
          <a:srgbClr val="00CCCC"/>
        </a:folHlink>
      </a:clrScheme>
      <a:clrMap bg1="dk2" tx1="lt1" bg2="dk1" tx2="lt2" accent1="accent1" accent2="accent2" accent3="accent3" accent4="accent4" accent5="accent5" accent6="accent6" hlink="hlink" folHlink="folHlink"/>
    </a:extraClrScheme>
    <a:extraClrScheme>
      <a:clrScheme name="Reporting Progress (Standard) 2">
        <a:dk1>
          <a:srgbClr val="000000"/>
        </a:dk1>
        <a:lt1>
          <a:srgbClr val="FFFFFF"/>
        </a:lt1>
        <a:dk2>
          <a:srgbClr val="000000"/>
        </a:dk2>
        <a:lt2>
          <a:srgbClr val="FFFFFF"/>
        </a:lt2>
        <a:accent1>
          <a:srgbClr val="99FFFF"/>
        </a:accent1>
        <a:accent2>
          <a:srgbClr val="CCCCFF"/>
        </a:accent2>
        <a:accent3>
          <a:srgbClr val="FFFFFF"/>
        </a:accent3>
        <a:accent4>
          <a:srgbClr val="000000"/>
        </a:accent4>
        <a:accent5>
          <a:srgbClr val="CAFFFF"/>
        </a:accent5>
        <a:accent6>
          <a:srgbClr val="B9B9E7"/>
        </a:accent6>
        <a:hlink>
          <a:srgbClr val="CCECFF"/>
        </a:hlink>
        <a:folHlink>
          <a:srgbClr val="DDDDDD"/>
        </a:folHlink>
      </a:clrScheme>
      <a:clrMap bg1="lt1" tx1="dk1" bg2="lt2" tx2="dk2" accent1="accent1" accent2="accent2" accent3="accent3" accent4="accent4" accent5="accent5" accent6="accent6" hlink="hlink" folHlink="folHlink"/>
    </a:extraClrScheme>
    <a:extraClrScheme>
      <a:clrScheme name="Reporting Progress (Standard)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5F5F5F"/>
        </a:folHlink>
      </a:clrScheme>
      <a:clrMap bg1="lt1" tx1="dk1" bg2="lt2" tx2="dk2" accent1="accent1" accent2="accent2" accent3="accent3" accent4="accent4" accent5="accent5" accent6="accent6" hlink="hlink" folHlink="folHlink"/>
    </a:extraClrScheme>
    <a:extraClrScheme>
      <a:clrScheme name="Reporting Progress (Standard) 4">
        <a:dk1>
          <a:srgbClr val="000000"/>
        </a:dk1>
        <a:lt1>
          <a:srgbClr val="FFFFFF"/>
        </a:lt1>
        <a:dk2>
          <a:srgbClr val="000080"/>
        </a:dk2>
        <a:lt2>
          <a:srgbClr val="FFFFFF"/>
        </a:lt2>
        <a:accent1>
          <a:srgbClr val="00FFCC"/>
        </a:accent1>
        <a:accent2>
          <a:srgbClr val="9933FF"/>
        </a:accent2>
        <a:accent3>
          <a:srgbClr val="AAAAC0"/>
        </a:accent3>
        <a:accent4>
          <a:srgbClr val="DADADA"/>
        </a:accent4>
        <a:accent5>
          <a:srgbClr val="AAFFE2"/>
        </a:accent5>
        <a:accent6>
          <a:srgbClr val="8A2DE7"/>
        </a:accent6>
        <a:hlink>
          <a:srgbClr val="CCCCFF"/>
        </a:hlink>
        <a:folHlink>
          <a:srgbClr val="3333CC"/>
        </a:folHlink>
      </a:clrScheme>
      <a:clrMap bg1="dk2" tx1="lt1" bg2="dk1" tx2="lt2" accent1="accent1" accent2="accent2" accent3="accent3" accent4="accent4" accent5="accent5" accent6="accent6" hlink="hlink" folHlink="folHlink"/>
    </a:extraClrScheme>
    <a:extraClrScheme>
      <a:clrScheme name="Reporting Progress (Standard) 5">
        <a:dk1>
          <a:srgbClr val="000000"/>
        </a:dk1>
        <a:lt1>
          <a:srgbClr val="FFFFFF"/>
        </a:lt1>
        <a:dk2>
          <a:srgbClr val="990066"/>
        </a:dk2>
        <a:lt2>
          <a:srgbClr val="FFFFFF"/>
        </a:lt2>
        <a:accent1>
          <a:srgbClr val="FF9966"/>
        </a:accent1>
        <a:accent2>
          <a:srgbClr val="009966"/>
        </a:accent2>
        <a:accent3>
          <a:srgbClr val="CAAAB8"/>
        </a:accent3>
        <a:accent4>
          <a:srgbClr val="DADADA"/>
        </a:accent4>
        <a:accent5>
          <a:srgbClr val="FFCAB8"/>
        </a:accent5>
        <a:accent6>
          <a:srgbClr val="008A5C"/>
        </a:accent6>
        <a:hlink>
          <a:srgbClr val="3333CC"/>
        </a:hlink>
        <a:folHlink>
          <a:srgbClr val="FF00CC"/>
        </a:folHlink>
      </a:clrScheme>
      <a:clrMap bg1="dk2" tx1="lt1" bg2="dk1" tx2="lt2" accent1="accent1" accent2="accent2" accent3="accent3" accent4="accent4" accent5="accent5" accent6="accent6" hlink="hlink" folHlink="folHlink"/>
    </a:extraClrScheme>
    <a:extraClrScheme>
      <a:clrScheme name="Reporting Progress (Standard) 6">
        <a:dk1>
          <a:srgbClr val="000000"/>
        </a:dk1>
        <a:lt1>
          <a:srgbClr val="FFFFE1"/>
        </a:lt1>
        <a:dk2>
          <a:srgbClr val="000000"/>
        </a:dk2>
        <a:lt2>
          <a:srgbClr val="FFFFCC"/>
        </a:lt2>
        <a:accent1>
          <a:srgbClr val="FF9933"/>
        </a:accent1>
        <a:accent2>
          <a:srgbClr val="9999FF"/>
        </a:accent2>
        <a:accent3>
          <a:srgbClr val="FFFFEE"/>
        </a:accent3>
        <a:accent4>
          <a:srgbClr val="000000"/>
        </a:accent4>
        <a:accent5>
          <a:srgbClr val="FFCAAD"/>
        </a:accent5>
        <a:accent6>
          <a:srgbClr val="8A8AE7"/>
        </a:accent6>
        <a:hlink>
          <a:srgbClr val="FFCC99"/>
        </a:hlink>
        <a:folHlink>
          <a:srgbClr val="DDDDD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eporting Progress (Standard) 1">
    <a:dk1>
      <a:srgbClr val="000000"/>
    </a:dk1>
    <a:lt1>
      <a:srgbClr val="FFFFFF"/>
    </a:lt1>
    <a:dk2>
      <a:srgbClr val="008080"/>
    </a:dk2>
    <a:lt2>
      <a:srgbClr val="FFFFFF"/>
    </a:lt2>
    <a:accent1>
      <a:srgbClr val="FF0033"/>
    </a:accent1>
    <a:accent2>
      <a:srgbClr val="3333FF"/>
    </a:accent2>
    <a:accent3>
      <a:srgbClr val="AAC0C0"/>
    </a:accent3>
    <a:accent4>
      <a:srgbClr val="DADADA"/>
    </a:accent4>
    <a:accent5>
      <a:srgbClr val="FFAAAD"/>
    </a:accent5>
    <a:accent6>
      <a:srgbClr val="2D2DE7"/>
    </a:accent6>
    <a:hlink>
      <a:srgbClr val="CBCBCB"/>
    </a:hlink>
    <a:folHlink>
      <a:srgbClr val="00CCCC"/>
    </a:folHlink>
  </a:clrScheme>
</a:themeOverride>
</file>

<file path=docProps/app.xml><?xml version="1.0" encoding="utf-8"?>
<Properties xmlns="http://schemas.openxmlformats.org/officeDocument/2006/extended-properties" xmlns:vt="http://schemas.openxmlformats.org/officeDocument/2006/docPropsVTypes">
  <Template>C:\Program Files\Microsoft Office\Templates\Presentations\Reporting Progress (Standard).pot</Template>
  <TotalTime>151</TotalTime>
  <Words>244</Words>
  <Application>Microsoft Office PowerPoint</Application>
  <PresentationFormat>On-screen Show (4:3)</PresentationFormat>
  <Paragraphs>34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Tahoma</vt:lpstr>
      <vt:lpstr>Monotype Sorts</vt:lpstr>
      <vt:lpstr>Times New Roman</vt:lpstr>
      <vt:lpstr>Reporting Progress (Standard)</vt:lpstr>
      <vt:lpstr>Why I accept the Bible as authoritative</vt:lpstr>
      <vt:lpstr>1. Its internal claims to be  the Word of God</vt:lpstr>
      <vt:lpstr>2. Jesus and the Apostles quoted the Hebrew Bible (Old Testament) writings as authoritative</vt:lpstr>
      <vt:lpstr>3. Through the ages the church has used the Bible as God’s inspired record of Himself and of His will</vt:lpstr>
      <vt:lpstr>Sample doctrinal statement on inspiration of the Bible</vt:lpstr>
      <vt:lpstr>4. History and archaeology confirm it</vt:lpstr>
      <vt:lpstr>5. Fulfilled prophecies</vt:lpstr>
      <vt:lpstr>6. Remarkable unity and coherence</vt:lpstr>
      <vt:lpstr>7. Its life-transforming power</vt:lpstr>
      <vt:lpstr>8. Has answers to life’s ultimate questions</vt:lpstr>
      <vt:lpstr>This PowerPoint presentation is available along with related materials and other PowerPoint presentations at http://home.snu.edu/~hculbert/ppt.htm </vt:lpstr>
    </vt:vector>
  </TitlesOfParts>
  <Company>Southern Nazarene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I accept the Bible as authoritative</dc:title>
  <dc:creator>Howard Culbertson</dc:creator>
  <cp:lastModifiedBy>Howard Culbertson</cp:lastModifiedBy>
  <cp:revision>12</cp:revision>
  <dcterms:created xsi:type="dcterms:W3CDTF">2001-01-25T21:15:00Z</dcterms:created>
  <dcterms:modified xsi:type="dcterms:W3CDTF">2020-12-22T02:03:45Z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60</vt:i4>
  </property>
  <property fmtid="{D5CDD505-2E9C-101B-9397-08002B2CF9AE}" pid="5" name="ScreenSize">
    <vt:i4>1</vt:i4>
  </property>
  <property fmtid="{D5CDD505-2E9C-101B-9397-08002B2CF9AE}" pid="6" name="ScreenUsage">
    <vt:i4>2</vt:i4>
  </property>
  <property fmtid="{D5CDD505-2E9C-101B-9397-08002B2CF9AE}" pid="7" name="MailAddress">
    <vt:lpwstr>hculbert@snu.edu</vt:lpwstr>
  </property>
  <property fmtid="{D5CDD505-2E9C-101B-9397-08002B2CF9AE}" pid="8" name="HomePage">
    <vt:lpwstr>http://home.snu.edu/~hculbert.fs</vt:lpwstr>
  </property>
  <property fmtid="{D5CDD505-2E9C-101B-9397-08002B2CF9AE}" pid="9" name="Other">
    <vt:lpwstr>Feel free to use and modify this presentation.  Please make sure you credit the source, however.</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f:\public.www</vt:lpwstr>
  </property>
</Properties>
</file>