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57" r:id="rId3"/>
    <p:sldId id="258" r:id="rId4"/>
    <p:sldId id="259" r:id="rId5"/>
    <p:sldId id="260" r:id="rId6"/>
    <p:sldId id="271" r:id="rId7"/>
    <p:sldId id="261" r:id="rId8"/>
    <p:sldId id="263" r:id="rId9"/>
    <p:sldId id="264" r:id="rId10"/>
    <p:sldId id="265" r:id="rId11"/>
    <p:sldId id="266" r:id="rId12"/>
    <p:sldId id="267" r:id="rId13"/>
    <p:sldId id="268" r:id="rId14"/>
    <p:sldId id="270" r:id="rId15"/>
    <p:sldId id="272"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F49AEB9-1EF9-4045-A8E3-5A1127870E0D}"/>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0723" name="Rectangle 3">
            <a:extLst>
              <a:ext uri="{FF2B5EF4-FFF2-40B4-BE49-F238E27FC236}">
                <a16:creationId xmlns:a16="http://schemas.microsoft.com/office/drawing/2014/main" id="{D3EC2514-665A-4555-9C6D-51DB15F0983D}"/>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24" name="Rectangle 4">
            <a:extLst>
              <a:ext uri="{FF2B5EF4-FFF2-40B4-BE49-F238E27FC236}">
                <a16:creationId xmlns:a16="http://schemas.microsoft.com/office/drawing/2014/main" id="{F058377D-08E3-4D13-BDF8-D1579AED5D74}"/>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0725" name="Rectangle 5">
            <a:extLst>
              <a:ext uri="{FF2B5EF4-FFF2-40B4-BE49-F238E27FC236}">
                <a16:creationId xmlns:a16="http://schemas.microsoft.com/office/drawing/2014/main" id="{C7C24DCD-DD74-4EA8-8F77-294AA019586F}"/>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90BD22-2723-4EAF-9DD1-9FC6CD8FFCB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A39B283-17B1-4471-B72F-A4B4DEF60A1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123" name="Rectangle 3">
            <a:extLst>
              <a:ext uri="{FF2B5EF4-FFF2-40B4-BE49-F238E27FC236}">
                <a16:creationId xmlns:a16="http://schemas.microsoft.com/office/drawing/2014/main" id="{14213479-86B4-4607-9F3D-91A13669422E}"/>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a:extLst>
              <a:ext uri="{FF2B5EF4-FFF2-40B4-BE49-F238E27FC236}">
                <a16:creationId xmlns:a16="http://schemas.microsoft.com/office/drawing/2014/main" id="{1AEED49E-B6BB-4932-BA3A-A5178802EB4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A73DE630-3D6E-4C3C-B533-27CF5B574BF5}"/>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a:extLst>
              <a:ext uri="{FF2B5EF4-FFF2-40B4-BE49-F238E27FC236}">
                <a16:creationId xmlns:a16="http://schemas.microsoft.com/office/drawing/2014/main" id="{8702CBFD-0AD7-4469-B8B4-4E2D6FD7847F}"/>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127" name="Rectangle 7">
            <a:extLst>
              <a:ext uri="{FF2B5EF4-FFF2-40B4-BE49-F238E27FC236}">
                <a16:creationId xmlns:a16="http://schemas.microsoft.com/office/drawing/2014/main" id="{B56F5F42-DA27-4150-AFE2-36EF65A8B60F}"/>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03C0159-F9B5-45B9-B220-60213C9B1B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2087262-6AE8-4FF9-8449-5CF28B9E2DE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0B36644-C5AF-4A5F-8FE3-58F9BED302DC}" type="slidenum">
              <a:rPr lang="en-US" altLang="en-US" sz="1200"/>
              <a:pPr/>
              <a:t>2</a:t>
            </a:fld>
            <a:endParaRPr lang="en-US" altLang="en-US" sz="1200"/>
          </a:p>
        </p:txBody>
      </p:sp>
      <p:sp>
        <p:nvSpPr>
          <p:cNvPr id="7171" name="Rectangle 2">
            <a:extLst>
              <a:ext uri="{FF2B5EF4-FFF2-40B4-BE49-F238E27FC236}">
                <a16:creationId xmlns:a16="http://schemas.microsoft.com/office/drawing/2014/main" id="{1C220C46-B4C1-491C-8D9F-EA491502B33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CBF51351-4C3D-431D-A188-CE595EC07D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Summarizes chapter 1: the church has become irrelevant in today’s society; on the outside of everything going on; supports this statement throughout the rest of book, explains why this has happened and what needs to be done about 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E7B34B5-C5D1-4229-BE67-5AC9D90607D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14BD54D-B03D-449E-96F7-BD313A6BE7FD}" type="slidenum">
              <a:rPr lang="en-US" altLang="en-US" sz="1200"/>
              <a:pPr/>
              <a:t>11</a:t>
            </a:fld>
            <a:endParaRPr lang="en-US" altLang="en-US" sz="1200"/>
          </a:p>
        </p:txBody>
      </p:sp>
      <p:sp>
        <p:nvSpPr>
          <p:cNvPr id="25603" name="Rectangle 2">
            <a:extLst>
              <a:ext uri="{FF2B5EF4-FFF2-40B4-BE49-F238E27FC236}">
                <a16:creationId xmlns:a16="http://schemas.microsoft.com/office/drawing/2014/main" id="{98DC117C-032F-4390-98E0-81FE9FB6E113}"/>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4DB0C58E-2D12-4E33-808C-6D54A9476B0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Jesus in history—would be a particular Jesus who might reveal a particular God with a character and purpose different from our own</a:t>
            </a:r>
          </a:p>
          <a:p>
            <a:pPr eaLnBrk="1" hangingPunct="1"/>
            <a:r>
              <a:rPr lang="en-US" altLang="en-US"/>
              <a:t>Jesus in community—reveals himself through activities of culture, goes against discovering God for self, not personal</a:t>
            </a:r>
          </a:p>
          <a:p>
            <a:pPr eaLnBrk="1" hangingPunct="1"/>
            <a:r>
              <a:rPr lang="en-US" altLang="en-US"/>
              <a:t>Shift in life goals: always want to live longer, not to help someone (I.e. find cure for cancer), but long life has become an end in itself; selfishness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5365117B-34F1-45C0-BF93-E4A24DC826F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3028EEA-B0EA-4166-830A-814906D3E8D8}" type="slidenum">
              <a:rPr lang="en-US" altLang="en-US" sz="1200"/>
              <a:pPr/>
              <a:t>12</a:t>
            </a:fld>
            <a:endParaRPr lang="en-US" altLang="en-US" sz="1200"/>
          </a:p>
        </p:txBody>
      </p:sp>
      <p:sp>
        <p:nvSpPr>
          <p:cNvPr id="27651" name="Rectangle 2">
            <a:extLst>
              <a:ext uri="{FF2B5EF4-FFF2-40B4-BE49-F238E27FC236}">
                <a16:creationId xmlns:a16="http://schemas.microsoft.com/office/drawing/2014/main" id="{DB2A3DD4-C854-451B-B799-791C13EA0B06}"/>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E4964B80-CA74-4B41-8B79-E98E181DC24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We no longer are focused on changing the world, but on changing ourselves to live in this world.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EB6C374C-FBEE-48D9-911B-49A6C226D52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4F2F37-70EF-4C61-A3B2-5B5B34DBE5F1}" type="slidenum">
              <a:rPr lang="en-US" altLang="en-US" sz="1200"/>
              <a:pPr/>
              <a:t>13</a:t>
            </a:fld>
            <a:endParaRPr lang="en-US" altLang="en-US" sz="1200"/>
          </a:p>
        </p:txBody>
      </p:sp>
      <p:sp>
        <p:nvSpPr>
          <p:cNvPr id="29699" name="Rectangle 2">
            <a:extLst>
              <a:ext uri="{FF2B5EF4-FFF2-40B4-BE49-F238E27FC236}">
                <a16:creationId xmlns:a16="http://schemas.microsoft.com/office/drawing/2014/main" id="{0D44DA4B-D5BF-4051-AAF3-ECCA770B11AE}"/>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74E127D3-6385-4400-84DD-26E0BD88F8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God is a product of consumerism, known only by results.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D215E585-1924-4405-8474-80C8185173F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7B68D1-593D-498D-B8D3-B5B49EC37FDA}" type="slidenum">
              <a:rPr lang="en-US" altLang="en-US" sz="1200"/>
              <a:pPr/>
              <a:t>3</a:t>
            </a:fld>
            <a:endParaRPr lang="en-US" altLang="en-US" sz="1200"/>
          </a:p>
        </p:txBody>
      </p:sp>
      <p:sp>
        <p:nvSpPr>
          <p:cNvPr id="9219" name="Rectangle 2">
            <a:extLst>
              <a:ext uri="{FF2B5EF4-FFF2-40B4-BE49-F238E27FC236}">
                <a16:creationId xmlns:a16="http://schemas.microsoft.com/office/drawing/2014/main" id="{3B43910C-2D7B-4571-A243-6B1C86D8231D}"/>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CC980176-40A1-4B4B-96A8-B06CDCE6274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Sent. Cap.—response to dying Christiandom, similar to selling the house you grew up in—can’t sell it because it is so full of memories, it’s a part of you</a:t>
            </a:r>
          </a:p>
          <a:p>
            <a:pPr eaLnBrk="1" hangingPunct="1"/>
            <a:r>
              <a:rPr lang="en-US" altLang="en-US"/>
              <a:t>Retrenchment: when religious conservatives insist that theirs has been and should be again a Christian nation, don’t want to give up their position in society</a:t>
            </a:r>
          </a:p>
          <a:p>
            <a:pPr eaLnBrk="1" hangingPunct="1"/>
            <a:r>
              <a:rPr lang="en-US" altLang="en-US"/>
              <a:t>Their purpose is to “impose God’s vengeance upon those that abandon God’s law of justice”</a:t>
            </a:r>
          </a:p>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1D3FE2B-4619-4239-9481-E8A89FDE08C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280C70-8691-4522-99C0-F415A1E37322}" type="slidenum">
              <a:rPr lang="en-US" altLang="en-US" sz="1200"/>
              <a:pPr/>
              <a:t>4</a:t>
            </a:fld>
            <a:endParaRPr lang="en-US" altLang="en-US" sz="1200"/>
          </a:p>
        </p:txBody>
      </p:sp>
      <p:sp>
        <p:nvSpPr>
          <p:cNvPr id="11267" name="Rectangle 2">
            <a:extLst>
              <a:ext uri="{FF2B5EF4-FFF2-40B4-BE49-F238E27FC236}">
                <a16:creationId xmlns:a16="http://schemas.microsoft.com/office/drawing/2014/main" id="{B24A5341-C979-407F-8F0F-A1F9B2DA8ED8}"/>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EB85A50-5DE4-4697-B3F2-16FCCDA5ED1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How the relationship between society and church has changed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8700C384-1DAF-4667-8980-F594746473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9946E9C-7666-43C4-8323-118894FD66EE}" type="slidenum">
              <a:rPr lang="en-US" altLang="en-US" sz="1200"/>
              <a:pPr/>
              <a:t>5</a:t>
            </a:fld>
            <a:endParaRPr lang="en-US" altLang="en-US" sz="1200"/>
          </a:p>
        </p:txBody>
      </p:sp>
      <p:sp>
        <p:nvSpPr>
          <p:cNvPr id="13315" name="Rectangle 2">
            <a:extLst>
              <a:ext uri="{FF2B5EF4-FFF2-40B4-BE49-F238E27FC236}">
                <a16:creationId xmlns:a16="http://schemas.microsoft.com/office/drawing/2014/main" id="{FB0A1311-E1A6-45A8-A113-EE5939F7E101}"/>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4D9E1BF6-F47D-4846-B2B7-7ABD04CD672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Constantine began around 200 AD and took 200 years.</a:t>
            </a:r>
          </a:p>
          <a:p>
            <a:pPr eaLnBrk="1" hangingPunct="1"/>
            <a:r>
              <a:rPr lang="en-US" altLang="en-US"/>
              <a:t>The church and state were fused and visualized as one.  The church became the official “sponsor” of legislation in society.  Because it was pushed into this position of responsibility, it now had to own up to whatever outcome was produced.  Church was seen more for its rules and traditions than a place to encounter Jesus Christ.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3A2E676-8311-415A-8499-5F3ED530686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7B2BB7-8FFA-4A08-9506-628BFAA0ADE3}" type="slidenum">
              <a:rPr lang="en-US" altLang="en-US" sz="1200"/>
              <a:pPr/>
              <a:t>6</a:t>
            </a:fld>
            <a:endParaRPr lang="en-US" altLang="en-US" sz="1200"/>
          </a:p>
        </p:txBody>
      </p:sp>
      <p:sp>
        <p:nvSpPr>
          <p:cNvPr id="15363" name="Rectangle 1026">
            <a:extLst>
              <a:ext uri="{FF2B5EF4-FFF2-40B4-BE49-F238E27FC236}">
                <a16:creationId xmlns:a16="http://schemas.microsoft.com/office/drawing/2014/main" id="{B20FF8FF-DED1-4310-B381-8321164226EC}"/>
              </a:ext>
            </a:extLst>
          </p:cNvPr>
          <p:cNvSpPr>
            <a:spLocks noGrp="1" noRot="1" noChangeAspect="1" noChangeArrowheads="1" noTextEdit="1"/>
          </p:cNvSpPr>
          <p:nvPr>
            <p:ph type="sldImg"/>
          </p:nvPr>
        </p:nvSpPr>
        <p:spPr>
          <a:ln/>
        </p:spPr>
      </p:sp>
      <p:sp>
        <p:nvSpPr>
          <p:cNvPr id="15364" name="Rectangle 1027">
            <a:extLst>
              <a:ext uri="{FF2B5EF4-FFF2-40B4-BE49-F238E27FC236}">
                <a16:creationId xmlns:a16="http://schemas.microsoft.com/office/drawing/2014/main" id="{4EDA9241-8DAC-4AD6-8FD3-EAEA39EB892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Shift that Constantine brought about.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09A7225-CE3D-487F-8713-C7A1D05C438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8A5F90-DDAC-4E7F-8908-D1976AD7864B}" type="slidenum">
              <a:rPr lang="en-US" altLang="en-US" sz="1200"/>
              <a:pPr/>
              <a:t>7</a:t>
            </a:fld>
            <a:endParaRPr lang="en-US" altLang="en-US" sz="1200"/>
          </a:p>
        </p:txBody>
      </p:sp>
      <p:sp>
        <p:nvSpPr>
          <p:cNvPr id="17411" name="Rectangle 2">
            <a:extLst>
              <a:ext uri="{FF2B5EF4-FFF2-40B4-BE49-F238E27FC236}">
                <a16:creationId xmlns:a16="http://schemas.microsoft.com/office/drawing/2014/main" id="{DCFC4D3E-FDFD-490B-8719-37115F0CB3F8}"/>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1AB1906B-7B13-49AA-87FB-FEFE3B7D029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Reformers tried to distinguish church from world.</a:t>
            </a:r>
          </a:p>
          <a:p>
            <a:pPr eaLnBrk="1" hangingPunct="1"/>
            <a:r>
              <a:rPr lang="en-US" altLang="en-US"/>
              <a:t>Faithful bodies of believers=church</a:t>
            </a:r>
          </a:p>
          <a:p>
            <a:pPr eaLnBrk="1" hangingPunct="1"/>
            <a:r>
              <a:rPr lang="en-US" altLang="en-US"/>
              <a:t>Reformation = 1522, 1525</a:t>
            </a:r>
          </a:p>
          <a:p>
            <a:pPr eaLnBrk="1" hangingPunct="1"/>
            <a:r>
              <a:rPr lang="en-US" altLang="en-US"/>
              <a:t>Deism: As the church began to distinguish itself from society, God was still viewed as a distant ruler of sort, but no longer the intimate, personal God described in the Bible.  Therefore, Deism became a prominent worldview.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0E5E4B2-CB16-4915-904D-304A84621A7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75677BF-0377-457E-A694-E631B532D46D}" type="slidenum">
              <a:rPr lang="en-US" altLang="en-US" sz="1200"/>
              <a:pPr/>
              <a:t>8</a:t>
            </a:fld>
            <a:endParaRPr lang="en-US" altLang="en-US" sz="1200"/>
          </a:p>
        </p:txBody>
      </p:sp>
      <p:sp>
        <p:nvSpPr>
          <p:cNvPr id="19459" name="Rectangle 2">
            <a:extLst>
              <a:ext uri="{FF2B5EF4-FFF2-40B4-BE49-F238E27FC236}">
                <a16:creationId xmlns:a16="http://schemas.microsoft.com/office/drawing/2014/main" id="{BD39912E-A784-4355-BD07-AAA6C33B92B1}"/>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429EE75E-A977-4464-8BAB-076C9172DC8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Religions: Buddhist, Muslim/Hinduism, Secularists; though we think Christianity is still dominant, it is being uprooted by all kinds of outsiders.</a:t>
            </a:r>
          </a:p>
          <a:p>
            <a:pPr eaLnBrk="1" hangingPunct="1"/>
            <a:r>
              <a:rPr lang="en-US" altLang="en-US"/>
              <a:t>The church is no longer aware of the society it is trying to reach and its role in doing this.  It has lost effectiveness in ministering to the unchurched.  Instead of the previous view of outsiders needing to be reached by Christ’s love, Constantinianism taught us to view others as “infidels” not worth of belonging to our society.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0D4D073-1A4C-49F2-ABE0-4C9EB1F69C8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2650F95-2EA2-423E-BFC4-4FBB5A8350F6}" type="slidenum">
              <a:rPr lang="en-US" altLang="en-US" sz="1200"/>
              <a:pPr/>
              <a:t>9</a:t>
            </a:fld>
            <a:endParaRPr lang="en-US" altLang="en-US" sz="1200"/>
          </a:p>
        </p:txBody>
      </p:sp>
      <p:sp>
        <p:nvSpPr>
          <p:cNvPr id="21507" name="Rectangle 2">
            <a:extLst>
              <a:ext uri="{FF2B5EF4-FFF2-40B4-BE49-F238E27FC236}">
                <a16:creationId xmlns:a16="http://schemas.microsoft.com/office/drawing/2014/main" id="{58B9A975-374E-4654-A93C-A0D1EF087109}"/>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F056A74-8161-4AF4-8D6E-4FEC2461623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Retrenchment: insistence of Christianity being a nation’s official religion; brought about by Constantinianism; brought about a change in the relationship</a:t>
            </a:r>
          </a:p>
          <a:p>
            <a:pPr eaLnBrk="1" hangingPunct="1"/>
            <a:r>
              <a:rPr lang="en-US" altLang="en-US"/>
              <a:t>Relinquishment: sentimental capitulation—nothing distinctive to offer to society, too much like the world; the result of the change</a:t>
            </a:r>
          </a:p>
          <a:p>
            <a:pPr eaLnBrk="1" hangingPunct="1"/>
            <a:r>
              <a:rPr lang="en-US" altLang="en-US"/>
              <a:t>Radicalization: the church must become a way of life, salvation and life itself; what the church must do to respond to the change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FCF3DFD4-BEAC-4BE0-BB6F-4890CC9E16E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4FBEEE3-3CD7-42EE-9B11-488F5B10315C}" type="slidenum">
              <a:rPr lang="en-US" altLang="en-US" sz="1200"/>
              <a:pPr/>
              <a:t>10</a:t>
            </a:fld>
            <a:endParaRPr lang="en-US" altLang="en-US" sz="1200"/>
          </a:p>
        </p:txBody>
      </p:sp>
      <p:sp>
        <p:nvSpPr>
          <p:cNvPr id="23555" name="Rectangle 2">
            <a:extLst>
              <a:ext uri="{FF2B5EF4-FFF2-40B4-BE49-F238E27FC236}">
                <a16:creationId xmlns:a16="http://schemas.microsoft.com/office/drawing/2014/main" id="{25059B61-D4C7-414E-B4BF-918DE343413E}"/>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BC76AB23-C3A3-4866-AE99-BFC98D1DF6D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Second Chapter—discussing individualization mode of retrenchment</a:t>
            </a:r>
          </a:p>
          <a:p>
            <a:pPr eaLnBrk="1" hangingPunct="1"/>
            <a:r>
              <a:rPr lang="en-US" altLang="en-US"/>
              <a:t>Gnosticism—dates back to 2</a:t>
            </a:r>
            <a:r>
              <a:rPr lang="en-US" altLang="en-US" baseline="30000"/>
              <a:t>nd</a:t>
            </a:r>
            <a:r>
              <a:rPr lang="en-US" altLang="en-US"/>
              <a:t> Century, oldest enemy of Christianity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10469EC-E705-4AE8-B48F-6E200598ED96}"/>
              </a:ext>
            </a:extLst>
          </p:cNvPr>
          <p:cNvGrpSpPr>
            <a:grpSpLocks/>
          </p:cNvGrpSpPr>
          <p:nvPr/>
        </p:nvGrpSpPr>
        <p:grpSpPr bwMode="auto">
          <a:xfrm>
            <a:off x="0" y="0"/>
            <a:ext cx="9093200" cy="6856413"/>
            <a:chOff x="0" y="0"/>
            <a:chExt cx="5728" cy="4319"/>
          </a:xfrm>
        </p:grpSpPr>
        <p:grpSp>
          <p:nvGrpSpPr>
            <p:cNvPr id="5" name="Group 3">
              <a:extLst>
                <a:ext uri="{FF2B5EF4-FFF2-40B4-BE49-F238E27FC236}">
                  <a16:creationId xmlns:a16="http://schemas.microsoft.com/office/drawing/2014/main" id="{B8C0C60D-D652-4AE4-838F-96C8FC00A769}"/>
                </a:ext>
              </a:extLst>
            </p:cNvPr>
            <p:cNvGrpSpPr>
              <a:grpSpLocks/>
            </p:cNvGrpSpPr>
            <p:nvPr userDrawn="1"/>
          </p:nvGrpSpPr>
          <p:grpSpPr bwMode="auto">
            <a:xfrm>
              <a:off x="962" y="1947"/>
              <a:ext cx="4766" cy="119"/>
              <a:chOff x="993" y="1028"/>
              <a:chExt cx="4766" cy="119"/>
            </a:xfrm>
          </p:grpSpPr>
          <p:sp>
            <p:nvSpPr>
              <p:cNvPr id="13" name="Rectangle 4">
                <a:extLst>
                  <a:ext uri="{FF2B5EF4-FFF2-40B4-BE49-F238E27FC236}">
                    <a16:creationId xmlns:a16="http://schemas.microsoft.com/office/drawing/2014/main" id="{430FA374-BBA0-40E8-935C-4646176B7886}"/>
                  </a:ext>
                </a:extLst>
              </p:cNvPr>
              <p:cNvSpPr>
                <a:spLocks noChangeArrowheads="1"/>
              </p:cNvSpPr>
              <p:nvPr userDrawn="1"/>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 name="Line 5">
                <a:extLst>
                  <a:ext uri="{FF2B5EF4-FFF2-40B4-BE49-F238E27FC236}">
                    <a16:creationId xmlns:a16="http://schemas.microsoft.com/office/drawing/2014/main" id="{42440BEC-7439-4E91-A63A-EDD43C5C9D5A}"/>
                  </a:ext>
                </a:extLst>
              </p:cNvPr>
              <p:cNvSpPr>
                <a:spLocks noChangeShapeType="1"/>
              </p:cNvSpPr>
              <p:nvPr userDrawn="1"/>
            </p:nvSpPr>
            <p:spPr bwMode="ltGray">
              <a:xfrm>
                <a:off x="999" y="1145"/>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6">
                <a:extLst>
                  <a:ext uri="{FF2B5EF4-FFF2-40B4-BE49-F238E27FC236}">
                    <a16:creationId xmlns:a16="http://schemas.microsoft.com/office/drawing/2014/main" id="{AC99D9EB-49AB-4E56-BACB-E9394D0CBB64}"/>
                  </a:ext>
                </a:extLst>
              </p:cNvPr>
              <p:cNvSpPr>
                <a:spLocks noChangeShapeType="1"/>
              </p:cNvSpPr>
              <p:nvPr userDrawn="1"/>
            </p:nvSpPr>
            <p:spPr bwMode="ltGray">
              <a:xfrm>
                <a:off x="999" y="112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7">
                <a:extLst>
                  <a:ext uri="{FF2B5EF4-FFF2-40B4-BE49-F238E27FC236}">
                    <a16:creationId xmlns:a16="http://schemas.microsoft.com/office/drawing/2014/main" id="{4DAD14A6-DF68-4865-956B-788287536AF4}"/>
                  </a:ext>
                </a:extLst>
              </p:cNvPr>
              <p:cNvSpPr>
                <a:spLocks noChangeShapeType="1"/>
              </p:cNvSpPr>
              <p:nvPr userDrawn="1"/>
            </p:nvSpPr>
            <p:spPr bwMode="ltGray">
              <a:xfrm>
                <a:off x="999" y="109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8">
                <a:extLst>
                  <a:ext uri="{FF2B5EF4-FFF2-40B4-BE49-F238E27FC236}">
                    <a16:creationId xmlns:a16="http://schemas.microsoft.com/office/drawing/2014/main" id="{2B5250AD-A0C9-4236-8434-C078646EC220}"/>
                  </a:ext>
                </a:extLst>
              </p:cNvPr>
              <p:cNvSpPr>
                <a:spLocks noChangeShapeType="1"/>
              </p:cNvSpPr>
              <p:nvPr userDrawn="1"/>
            </p:nvSpPr>
            <p:spPr bwMode="ltGray">
              <a:xfrm>
                <a:off x="999" y="1057"/>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9">
                <a:extLst>
                  <a:ext uri="{FF2B5EF4-FFF2-40B4-BE49-F238E27FC236}">
                    <a16:creationId xmlns:a16="http://schemas.microsoft.com/office/drawing/2014/main" id="{D38EEE55-D56A-4DEC-82EA-B5E47589B0A8}"/>
                  </a:ext>
                </a:extLst>
              </p:cNvPr>
              <p:cNvSpPr>
                <a:spLocks/>
              </p:cNvSpPr>
              <p:nvPr userDrawn="1"/>
            </p:nvSpPr>
            <p:spPr bwMode="ltGray">
              <a:xfrm>
                <a:off x="993" y="1028"/>
                <a:ext cx="4765" cy="119"/>
              </a:xfrm>
              <a:custGeom>
                <a:avLst/>
                <a:gdLst>
                  <a:gd name="T0" fmla="*/ 0 w 4765"/>
                  <a:gd name="T1" fmla="*/ 118 h 119"/>
                  <a:gd name="T2" fmla="*/ 0 w 4765"/>
                  <a:gd name="T3" fmla="*/ 0 h 119"/>
                  <a:gd name="T4" fmla="*/ 4764 w 4765"/>
                  <a:gd name="T5" fmla="*/ 0 h 119"/>
                  <a:gd name="T6" fmla="*/ 0 60000 65536"/>
                  <a:gd name="T7" fmla="*/ 0 60000 65536"/>
                  <a:gd name="T8" fmla="*/ 0 60000 65536"/>
                </a:gdLst>
                <a:ahLst/>
                <a:cxnLst>
                  <a:cxn ang="T6">
                    <a:pos x="T0" y="T1"/>
                  </a:cxn>
                  <a:cxn ang="T7">
                    <a:pos x="T2" y="T3"/>
                  </a:cxn>
                  <a:cxn ang="T8">
                    <a:pos x="T4" y="T5"/>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 name="Group 10">
              <a:extLst>
                <a:ext uri="{FF2B5EF4-FFF2-40B4-BE49-F238E27FC236}">
                  <a16:creationId xmlns:a16="http://schemas.microsoft.com/office/drawing/2014/main" id="{8A27E490-9591-4F8F-9494-0E402A1FBFA3}"/>
                </a:ext>
              </a:extLst>
            </p:cNvPr>
            <p:cNvGrpSpPr>
              <a:grpSpLocks/>
            </p:cNvGrpSpPr>
            <p:nvPr userDrawn="1"/>
          </p:nvGrpSpPr>
          <p:grpSpPr bwMode="auto">
            <a:xfrm>
              <a:off x="0" y="0"/>
              <a:ext cx="928" cy="4319"/>
              <a:chOff x="0" y="0"/>
              <a:chExt cx="928" cy="4319"/>
            </a:xfrm>
          </p:grpSpPr>
          <p:sp>
            <p:nvSpPr>
              <p:cNvPr id="7" name="Rectangle 11">
                <a:extLst>
                  <a:ext uri="{FF2B5EF4-FFF2-40B4-BE49-F238E27FC236}">
                    <a16:creationId xmlns:a16="http://schemas.microsoft.com/office/drawing/2014/main" id="{70BAC8B5-87AE-4906-B646-09672E7F5820}"/>
                  </a:ext>
                </a:extLst>
              </p:cNvPr>
              <p:cNvSpPr>
                <a:spLocks noChangeArrowheads="1"/>
              </p:cNvSpPr>
              <p:nvPr/>
            </p:nvSpPr>
            <p:spPr bwMode="ltGray">
              <a:xfrm>
                <a:off x="0" y="0"/>
                <a:ext cx="923" cy="43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8" name="Group 12">
                <a:extLst>
                  <a:ext uri="{FF2B5EF4-FFF2-40B4-BE49-F238E27FC236}">
                    <a16:creationId xmlns:a16="http://schemas.microsoft.com/office/drawing/2014/main" id="{B433490D-16E1-41A8-ACB2-17D228CF9194}"/>
                  </a:ext>
                </a:extLst>
              </p:cNvPr>
              <p:cNvGrpSpPr>
                <a:grpSpLocks/>
              </p:cNvGrpSpPr>
              <p:nvPr userDrawn="1"/>
            </p:nvGrpSpPr>
            <p:grpSpPr bwMode="auto">
              <a:xfrm>
                <a:off x="0" y="41"/>
                <a:ext cx="928" cy="4035"/>
                <a:chOff x="0" y="41"/>
                <a:chExt cx="928" cy="4035"/>
              </a:xfrm>
            </p:grpSpPr>
            <p:pic>
              <p:nvPicPr>
                <p:cNvPr id="9" name="Picture 13">
                  <a:extLst>
                    <a:ext uri="{FF2B5EF4-FFF2-40B4-BE49-F238E27FC236}">
                      <a16:creationId xmlns:a16="http://schemas.microsoft.com/office/drawing/2014/main" id="{2EA2DE44-E43E-4F2E-BF82-BC155D649F2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1014"/>
                  <a:ext cx="920"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reeform 14">
                  <a:extLst>
                    <a:ext uri="{FF2B5EF4-FFF2-40B4-BE49-F238E27FC236}">
                      <a16:creationId xmlns:a16="http://schemas.microsoft.com/office/drawing/2014/main" id="{C15F60FC-F7CC-45C9-AEBC-B113E7E2F86C}"/>
                    </a:ext>
                  </a:extLst>
                </p:cNvPr>
                <p:cNvSpPr>
                  <a:spLocks/>
                </p:cNvSpPr>
                <p:nvPr/>
              </p:nvSpPr>
              <p:spPr bwMode="ltGray">
                <a:xfrm>
                  <a:off x="38" y="41"/>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195"/>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5">
                  <a:extLst>
                    <a:ext uri="{FF2B5EF4-FFF2-40B4-BE49-F238E27FC236}">
                      <a16:creationId xmlns:a16="http://schemas.microsoft.com/office/drawing/2014/main" id="{0D73D725-168C-4B8B-9362-BA14A8A9ADF5}"/>
                    </a:ext>
                  </a:extLst>
                </p:cNvPr>
                <p:cNvSpPr>
                  <a:spLocks/>
                </p:cNvSpPr>
                <p:nvPr/>
              </p:nvSpPr>
              <p:spPr bwMode="ltGray">
                <a:xfrm>
                  <a:off x="6" y="2087"/>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195"/>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6">
                  <a:extLst>
                    <a:ext uri="{FF2B5EF4-FFF2-40B4-BE49-F238E27FC236}">
                      <a16:creationId xmlns:a16="http://schemas.microsoft.com/office/drawing/2014/main" id="{6299933E-178D-4BAD-BD7C-23714FF8AFAE}"/>
                    </a:ext>
                  </a:extLst>
                </p:cNvPr>
                <p:cNvSpPr>
                  <a:spLocks/>
                </p:cNvSpPr>
                <p:nvPr/>
              </p:nvSpPr>
              <p:spPr bwMode="ltGray">
                <a:xfrm>
                  <a:off x="6" y="3160"/>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195"/>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3329" name="Rectangle 17"/>
          <p:cNvSpPr>
            <a:spLocks noGrp="1" noChangeArrowheads="1"/>
          </p:cNvSpPr>
          <p:nvPr>
            <p:ph type="ctrTitle"/>
          </p:nvPr>
        </p:nvSpPr>
        <p:spPr>
          <a:xfrm>
            <a:off x="1652588" y="1806575"/>
            <a:ext cx="7391400" cy="1143000"/>
          </a:xfrm>
        </p:spPr>
        <p:txBody>
          <a:bodyPr/>
          <a:lstStyle>
            <a:lvl1pPr>
              <a:defRPr/>
            </a:lvl1pPr>
          </a:lstStyle>
          <a:p>
            <a:pPr lvl="0"/>
            <a:r>
              <a:rPr lang="en-US" altLang="en-US" noProof="0"/>
              <a:t>Click to edit Master title style</a:t>
            </a:r>
          </a:p>
        </p:txBody>
      </p:sp>
      <p:sp>
        <p:nvSpPr>
          <p:cNvPr id="13330" name="Rectangle 18"/>
          <p:cNvSpPr>
            <a:spLocks noGrp="1" noChangeArrowheads="1"/>
          </p:cNvSpPr>
          <p:nvPr>
            <p:ph type="subTitle" idx="1"/>
          </p:nvPr>
        </p:nvSpPr>
        <p:spPr>
          <a:xfrm>
            <a:off x="2590800" y="3559175"/>
            <a:ext cx="6400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19" name="Rectangle 19">
            <a:extLst>
              <a:ext uri="{FF2B5EF4-FFF2-40B4-BE49-F238E27FC236}">
                <a16:creationId xmlns:a16="http://schemas.microsoft.com/office/drawing/2014/main" id="{A3E32DD0-00F8-46CD-B269-E23ACA6789A8}"/>
              </a:ext>
            </a:extLst>
          </p:cNvPr>
          <p:cNvSpPr>
            <a:spLocks noGrp="1" noChangeArrowheads="1"/>
          </p:cNvSpPr>
          <p:nvPr>
            <p:ph type="dt" sz="half" idx="10"/>
          </p:nvPr>
        </p:nvSpPr>
        <p:spPr>
          <a:xfrm>
            <a:off x="1524000" y="6350000"/>
            <a:ext cx="1724025" cy="457200"/>
          </a:xfrm>
        </p:spPr>
        <p:txBody>
          <a:bodyPr anchor="b"/>
          <a:lstStyle>
            <a:lvl1pPr>
              <a:defRPr/>
            </a:lvl1pPr>
          </a:lstStyle>
          <a:p>
            <a:pPr>
              <a:defRPr/>
            </a:pPr>
            <a:endParaRPr lang="en-US" altLang="en-US"/>
          </a:p>
        </p:txBody>
      </p:sp>
      <p:sp>
        <p:nvSpPr>
          <p:cNvPr id="20" name="Rectangle 20">
            <a:extLst>
              <a:ext uri="{FF2B5EF4-FFF2-40B4-BE49-F238E27FC236}">
                <a16:creationId xmlns:a16="http://schemas.microsoft.com/office/drawing/2014/main" id="{AB338C95-A066-4CAF-9F46-045B5B69FD6B}"/>
              </a:ext>
            </a:extLst>
          </p:cNvPr>
          <p:cNvSpPr>
            <a:spLocks noGrp="1" noChangeArrowheads="1"/>
          </p:cNvSpPr>
          <p:nvPr>
            <p:ph type="ftr" sz="quarter" idx="11"/>
          </p:nvPr>
        </p:nvSpPr>
        <p:spPr>
          <a:xfrm>
            <a:off x="3643313" y="6350000"/>
            <a:ext cx="3449637" cy="457200"/>
          </a:xfrm>
        </p:spPr>
        <p:txBody>
          <a:bodyPr anchor="b"/>
          <a:lstStyle>
            <a:lvl1pPr>
              <a:defRPr/>
            </a:lvl1pPr>
          </a:lstStyle>
          <a:p>
            <a:pPr>
              <a:defRPr/>
            </a:pPr>
            <a:endParaRPr lang="en-US" altLang="en-US"/>
          </a:p>
        </p:txBody>
      </p:sp>
      <p:sp>
        <p:nvSpPr>
          <p:cNvPr id="21" name="Rectangle 21">
            <a:extLst>
              <a:ext uri="{FF2B5EF4-FFF2-40B4-BE49-F238E27FC236}">
                <a16:creationId xmlns:a16="http://schemas.microsoft.com/office/drawing/2014/main" id="{E243D577-EEE1-404D-8BBF-80484B4E668A}"/>
              </a:ext>
            </a:extLst>
          </p:cNvPr>
          <p:cNvSpPr>
            <a:spLocks noGrp="1" noChangeArrowheads="1"/>
          </p:cNvSpPr>
          <p:nvPr>
            <p:ph type="sldNum" sz="quarter" idx="12"/>
          </p:nvPr>
        </p:nvSpPr>
        <p:spPr>
          <a:xfrm>
            <a:off x="7391400" y="6350000"/>
            <a:ext cx="1724025" cy="457200"/>
          </a:xfrm>
        </p:spPr>
        <p:txBody>
          <a:bodyPr anchor="b"/>
          <a:lstStyle>
            <a:lvl1pPr>
              <a:defRPr smtClean="0"/>
            </a:lvl1pPr>
          </a:lstStyle>
          <a:p>
            <a:pPr>
              <a:defRPr/>
            </a:pPr>
            <a:fld id="{6DCEA56C-BADC-4159-9FD8-696FC457053F}" type="slidenum">
              <a:rPr lang="en-US" altLang="en-US"/>
              <a:pPr>
                <a:defRPr/>
              </a:pPr>
              <a:t>‹#›</a:t>
            </a:fld>
            <a:endParaRPr lang="en-US" altLang="en-US"/>
          </a:p>
        </p:txBody>
      </p:sp>
    </p:spTree>
    <p:extLst>
      <p:ext uri="{BB962C8B-B14F-4D97-AF65-F5344CB8AC3E}">
        <p14:creationId xmlns:p14="http://schemas.microsoft.com/office/powerpoint/2010/main" val="2803280145"/>
      </p:ext>
    </p:extLst>
  </p:cSld>
  <p:clrMapOvr>
    <a:masterClrMapping/>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9EF76C0C-BF64-410E-B007-67B37E3C95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1D166548-0954-4671-B5D6-EBC5E8A46A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A6081C8B-D583-4F30-B95E-F9F07E66AB37}"/>
              </a:ext>
            </a:extLst>
          </p:cNvPr>
          <p:cNvSpPr>
            <a:spLocks noGrp="1" noChangeArrowheads="1"/>
          </p:cNvSpPr>
          <p:nvPr>
            <p:ph type="sldNum" sz="quarter" idx="12"/>
          </p:nvPr>
        </p:nvSpPr>
        <p:spPr>
          <a:ln/>
        </p:spPr>
        <p:txBody>
          <a:bodyPr/>
          <a:lstStyle>
            <a:lvl1pPr>
              <a:defRPr/>
            </a:lvl1pPr>
          </a:lstStyle>
          <a:p>
            <a:pPr>
              <a:defRPr/>
            </a:pPr>
            <a:fld id="{EEB97D7F-0A9F-4719-87EF-A2E2F0104E46}" type="slidenum">
              <a:rPr lang="en-US" altLang="en-US"/>
              <a:pPr>
                <a:defRPr/>
              </a:pPr>
              <a:t>‹#›</a:t>
            </a:fld>
            <a:endParaRPr lang="en-US" altLang="en-US"/>
          </a:p>
        </p:txBody>
      </p:sp>
    </p:spTree>
    <p:extLst>
      <p:ext uri="{BB962C8B-B14F-4D97-AF65-F5344CB8AC3E}">
        <p14:creationId xmlns:p14="http://schemas.microsoft.com/office/powerpoint/2010/main" val="1554159237"/>
      </p:ext>
    </p:extLst>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304800"/>
            <a:ext cx="1906587"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9550" y="304800"/>
            <a:ext cx="5567363"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5D41FDEE-7AF6-4BFA-9F37-EA71550267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8BCCE43B-723F-4185-AF5F-0A409ACEEA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352FA22D-E82F-4AA3-A13D-DB8DF9B20433}"/>
              </a:ext>
            </a:extLst>
          </p:cNvPr>
          <p:cNvSpPr>
            <a:spLocks noGrp="1" noChangeArrowheads="1"/>
          </p:cNvSpPr>
          <p:nvPr>
            <p:ph type="sldNum" sz="quarter" idx="12"/>
          </p:nvPr>
        </p:nvSpPr>
        <p:spPr>
          <a:ln/>
        </p:spPr>
        <p:txBody>
          <a:bodyPr/>
          <a:lstStyle>
            <a:lvl1pPr>
              <a:defRPr/>
            </a:lvl1pPr>
          </a:lstStyle>
          <a:p>
            <a:pPr>
              <a:defRPr/>
            </a:pPr>
            <a:fld id="{0D6E0664-D57F-4E11-BFD5-D271E79A4431}" type="slidenum">
              <a:rPr lang="en-US" altLang="en-US"/>
              <a:pPr>
                <a:defRPr/>
              </a:pPr>
              <a:t>‹#›</a:t>
            </a:fld>
            <a:endParaRPr lang="en-US" altLang="en-US"/>
          </a:p>
        </p:txBody>
      </p:sp>
    </p:spTree>
    <p:extLst>
      <p:ext uri="{BB962C8B-B14F-4D97-AF65-F5344CB8AC3E}">
        <p14:creationId xmlns:p14="http://schemas.microsoft.com/office/powerpoint/2010/main" val="1373348259"/>
      </p:ext>
    </p:extLst>
  </p:cSld>
  <p:clrMapOvr>
    <a:masterClrMapping/>
  </p:clrMapOvr>
  <p:transition>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8763" y="304800"/>
            <a:ext cx="7564437" cy="1143000"/>
          </a:xfrm>
        </p:spPr>
        <p:txBody>
          <a:bodyPr/>
          <a:lstStyle/>
          <a:p>
            <a:r>
              <a:rPr lang="en-US"/>
              <a:t>Click to edit Master title style</a:t>
            </a:r>
          </a:p>
        </p:txBody>
      </p:sp>
      <p:sp>
        <p:nvSpPr>
          <p:cNvPr id="3" name="Text Placeholder 2"/>
          <p:cNvSpPr>
            <a:spLocks noGrp="1"/>
          </p:cNvSpPr>
          <p:nvPr>
            <p:ph type="body" sz="half" idx="1"/>
          </p:nvPr>
        </p:nvSpPr>
        <p:spPr>
          <a:xfrm>
            <a:off x="1479550" y="1981200"/>
            <a:ext cx="37369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p:cNvSpPr>
            <a:spLocks noGrp="1"/>
          </p:cNvSpPr>
          <p:nvPr>
            <p:ph type="clipArt" sz="half" idx="2"/>
          </p:nvPr>
        </p:nvSpPr>
        <p:spPr>
          <a:xfrm>
            <a:off x="5368925" y="1981200"/>
            <a:ext cx="3736975" cy="4114800"/>
          </a:xfrm>
        </p:spPr>
        <p:txBody>
          <a:bodyPr/>
          <a:lstStyle/>
          <a:p>
            <a:pPr lvl="0"/>
            <a:endParaRPr lang="en-US" noProof="0"/>
          </a:p>
        </p:txBody>
      </p:sp>
      <p:sp>
        <p:nvSpPr>
          <p:cNvPr id="5" name="Rectangle 18">
            <a:extLst>
              <a:ext uri="{FF2B5EF4-FFF2-40B4-BE49-F238E27FC236}">
                <a16:creationId xmlns:a16="http://schemas.microsoft.com/office/drawing/2014/main" id="{12CC5BFF-1160-4773-8001-B3CAEA54762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957D9A3A-EB2C-4B37-921B-E544599E211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8D6EB428-DA7C-4864-BCCF-0B1922888529}"/>
              </a:ext>
            </a:extLst>
          </p:cNvPr>
          <p:cNvSpPr>
            <a:spLocks noGrp="1" noChangeArrowheads="1"/>
          </p:cNvSpPr>
          <p:nvPr>
            <p:ph type="sldNum" sz="quarter" idx="12"/>
          </p:nvPr>
        </p:nvSpPr>
        <p:spPr>
          <a:ln/>
        </p:spPr>
        <p:txBody>
          <a:bodyPr/>
          <a:lstStyle>
            <a:lvl1pPr>
              <a:defRPr/>
            </a:lvl1pPr>
          </a:lstStyle>
          <a:p>
            <a:pPr>
              <a:defRPr/>
            </a:pPr>
            <a:fld id="{D72D861D-02FD-4608-986E-B8C7FD5E7520}" type="slidenum">
              <a:rPr lang="en-US" altLang="en-US"/>
              <a:pPr>
                <a:defRPr/>
              </a:pPr>
              <a:t>‹#›</a:t>
            </a:fld>
            <a:endParaRPr lang="en-US" altLang="en-US"/>
          </a:p>
        </p:txBody>
      </p:sp>
    </p:spTree>
    <p:extLst>
      <p:ext uri="{BB962C8B-B14F-4D97-AF65-F5344CB8AC3E}">
        <p14:creationId xmlns:p14="http://schemas.microsoft.com/office/powerpoint/2010/main" val="665458971"/>
      </p:ext>
    </p:extLst>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a:extLst>
              <a:ext uri="{FF2B5EF4-FFF2-40B4-BE49-F238E27FC236}">
                <a16:creationId xmlns:a16="http://schemas.microsoft.com/office/drawing/2014/main" id="{A05CCC64-B720-48A0-9C70-4C6EE07D9DB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68620602-EA1F-42E2-BD74-C74AC11F3A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AE806FA1-FB8C-46F9-A2D8-AF3331238B24}"/>
              </a:ext>
            </a:extLst>
          </p:cNvPr>
          <p:cNvSpPr>
            <a:spLocks noGrp="1" noChangeArrowheads="1"/>
          </p:cNvSpPr>
          <p:nvPr>
            <p:ph type="sldNum" sz="quarter" idx="12"/>
          </p:nvPr>
        </p:nvSpPr>
        <p:spPr>
          <a:ln/>
        </p:spPr>
        <p:txBody>
          <a:bodyPr/>
          <a:lstStyle>
            <a:lvl1pPr>
              <a:defRPr/>
            </a:lvl1pPr>
          </a:lstStyle>
          <a:p>
            <a:pPr>
              <a:defRPr/>
            </a:pPr>
            <a:fld id="{38A42381-5951-4FE9-8F55-ADCE43C31B23}" type="slidenum">
              <a:rPr lang="en-US" altLang="en-US"/>
              <a:pPr>
                <a:defRPr/>
              </a:pPr>
              <a:t>‹#›</a:t>
            </a:fld>
            <a:endParaRPr lang="en-US" altLang="en-US"/>
          </a:p>
        </p:txBody>
      </p:sp>
    </p:spTree>
    <p:extLst>
      <p:ext uri="{BB962C8B-B14F-4D97-AF65-F5344CB8AC3E}">
        <p14:creationId xmlns:p14="http://schemas.microsoft.com/office/powerpoint/2010/main" val="410252258"/>
      </p:ext>
    </p:extLst>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8">
            <a:extLst>
              <a:ext uri="{FF2B5EF4-FFF2-40B4-BE49-F238E27FC236}">
                <a16:creationId xmlns:a16="http://schemas.microsoft.com/office/drawing/2014/main" id="{28E0CC6B-50F9-4016-A46D-3BA1A21F12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9">
            <a:extLst>
              <a:ext uri="{FF2B5EF4-FFF2-40B4-BE49-F238E27FC236}">
                <a16:creationId xmlns:a16="http://schemas.microsoft.com/office/drawing/2014/main" id="{C5B9F793-C121-4382-9D44-FBED9198985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0">
            <a:extLst>
              <a:ext uri="{FF2B5EF4-FFF2-40B4-BE49-F238E27FC236}">
                <a16:creationId xmlns:a16="http://schemas.microsoft.com/office/drawing/2014/main" id="{B5F59605-06BC-49FB-9AD1-94C8C533B54B}"/>
              </a:ext>
            </a:extLst>
          </p:cNvPr>
          <p:cNvSpPr>
            <a:spLocks noGrp="1" noChangeArrowheads="1"/>
          </p:cNvSpPr>
          <p:nvPr>
            <p:ph type="sldNum" sz="quarter" idx="12"/>
          </p:nvPr>
        </p:nvSpPr>
        <p:spPr>
          <a:ln/>
        </p:spPr>
        <p:txBody>
          <a:bodyPr/>
          <a:lstStyle>
            <a:lvl1pPr>
              <a:defRPr/>
            </a:lvl1pPr>
          </a:lstStyle>
          <a:p>
            <a:pPr>
              <a:defRPr/>
            </a:pPr>
            <a:fld id="{2C8255F6-CFD2-44CD-A1D7-3AE0F3744851}" type="slidenum">
              <a:rPr lang="en-US" altLang="en-US"/>
              <a:pPr>
                <a:defRPr/>
              </a:pPr>
              <a:t>‹#›</a:t>
            </a:fld>
            <a:endParaRPr lang="en-US" altLang="en-US"/>
          </a:p>
        </p:txBody>
      </p:sp>
    </p:spTree>
    <p:extLst>
      <p:ext uri="{BB962C8B-B14F-4D97-AF65-F5344CB8AC3E}">
        <p14:creationId xmlns:p14="http://schemas.microsoft.com/office/powerpoint/2010/main" val="856206202"/>
      </p:ext>
    </p:extLst>
  </p:cSld>
  <p:clrMapOvr>
    <a:masterClrMapping/>
  </p:clrMapOvr>
  <p:transition>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9550" y="1981200"/>
            <a:ext cx="37369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68925" y="1981200"/>
            <a:ext cx="37369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a:extLst>
              <a:ext uri="{FF2B5EF4-FFF2-40B4-BE49-F238E27FC236}">
                <a16:creationId xmlns:a16="http://schemas.microsoft.com/office/drawing/2014/main" id="{6C6B4C1C-802A-4CC8-87B0-BABD47D7E75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5C76360F-981B-4A5A-8556-F54CFFDD33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B6FC835A-9FD1-4061-B862-2DE59186E36B}"/>
              </a:ext>
            </a:extLst>
          </p:cNvPr>
          <p:cNvSpPr>
            <a:spLocks noGrp="1" noChangeArrowheads="1"/>
          </p:cNvSpPr>
          <p:nvPr>
            <p:ph type="sldNum" sz="quarter" idx="12"/>
          </p:nvPr>
        </p:nvSpPr>
        <p:spPr>
          <a:ln/>
        </p:spPr>
        <p:txBody>
          <a:bodyPr/>
          <a:lstStyle>
            <a:lvl1pPr>
              <a:defRPr/>
            </a:lvl1pPr>
          </a:lstStyle>
          <a:p>
            <a:pPr>
              <a:defRPr/>
            </a:pPr>
            <a:fld id="{8FA1BE41-A213-478E-A248-9807888ABC4F}" type="slidenum">
              <a:rPr lang="en-US" altLang="en-US"/>
              <a:pPr>
                <a:defRPr/>
              </a:pPr>
              <a:t>‹#›</a:t>
            </a:fld>
            <a:endParaRPr lang="en-US" altLang="en-US"/>
          </a:p>
        </p:txBody>
      </p:sp>
    </p:spTree>
    <p:extLst>
      <p:ext uri="{BB962C8B-B14F-4D97-AF65-F5344CB8AC3E}">
        <p14:creationId xmlns:p14="http://schemas.microsoft.com/office/powerpoint/2010/main" val="1374014042"/>
      </p:ext>
    </p:extLst>
  </p:cSld>
  <p:clrMapOvr>
    <a:masterClrMapping/>
  </p:clrMapOvr>
  <p:transition>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a:extLst>
              <a:ext uri="{FF2B5EF4-FFF2-40B4-BE49-F238E27FC236}">
                <a16:creationId xmlns:a16="http://schemas.microsoft.com/office/drawing/2014/main" id="{B006DF42-2128-4EE7-88A5-F7FF89283FA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9">
            <a:extLst>
              <a:ext uri="{FF2B5EF4-FFF2-40B4-BE49-F238E27FC236}">
                <a16:creationId xmlns:a16="http://schemas.microsoft.com/office/drawing/2014/main" id="{C0966594-E961-4364-BBB2-CE1A0AB4BD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0">
            <a:extLst>
              <a:ext uri="{FF2B5EF4-FFF2-40B4-BE49-F238E27FC236}">
                <a16:creationId xmlns:a16="http://schemas.microsoft.com/office/drawing/2014/main" id="{F9939AC7-6CA4-4045-B72C-4BC6E6AE77E0}"/>
              </a:ext>
            </a:extLst>
          </p:cNvPr>
          <p:cNvSpPr>
            <a:spLocks noGrp="1" noChangeArrowheads="1"/>
          </p:cNvSpPr>
          <p:nvPr>
            <p:ph type="sldNum" sz="quarter" idx="12"/>
          </p:nvPr>
        </p:nvSpPr>
        <p:spPr>
          <a:ln/>
        </p:spPr>
        <p:txBody>
          <a:bodyPr/>
          <a:lstStyle>
            <a:lvl1pPr>
              <a:defRPr/>
            </a:lvl1pPr>
          </a:lstStyle>
          <a:p>
            <a:pPr>
              <a:defRPr/>
            </a:pPr>
            <a:fld id="{DC994A1F-B046-4A91-B613-465EB2F81592}" type="slidenum">
              <a:rPr lang="en-US" altLang="en-US"/>
              <a:pPr>
                <a:defRPr/>
              </a:pPr>
              <a:t>‹#›</a:t>
            </a:fld>
            <a:endParaRPr lang="en-US" altLang="en-US"/>
          </a:p>
        </p:txBody>
      </p:sp>
    </p:spTree>
    <p:extLst>
      <p:ext uri="{BB962C8B-B14F-4D97-AF65-F5344CB8AC3E}">
        <p14:creationId xmlns:p14="http://schemas.microsoft.com/office/powerpoint/2010/main" val="3191104900"/>
      </p:ext>
    </p:extLst>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a:extLst>
              <a:ext uri="{FF2B5EF4-FFF2-40B4-BE49-F238E27FC236}">
                <a16:creationId xmlns:a16="http://schemas.microsoft.com/office/drawing/2014/main" id="{D4188E3D-25D8-4937-B804-9E66CC8BB42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9">
            <a:extLst>
              <a:ext uri="{FF2B5EF4-FFF2-40B4-BE49-F238E27FC236}">
                <a16:creationId xmlns:a16="http://schemas.microsoft.com/office/drawing/2014/main" id="{E8D26A86-C1A5-487C-AEE0-FE874C9B525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0">
            <a:extLst>
              <a:ext uri="{FF2B5EF4-FFF2-40B4-BE49-F238E27FC236}">
                <a16:creationId xmlns:a16="http://schemas.microsoft.com/office/drawing/2014/main" id="{340AA8BD-0E63-4E80-920D-DBA765260BAB}"/>
              </a:ext>
            </a:extLst>
          </p:cNvPr>
          <p:cNvSpPr>
            <a:spLocks noGrp="1" noChangeArrowheads="1"/>
          </p:cNvSpPr>
          <p:nvPr>
            <p:ph type="sldNum" sz="quarter" idx="12"/>
          </p:nvPr>
        </p:nvSpPr>
        <p:spPr>
          <a:ln/>
        </p:spPr>
        <p:txBody>
          <a:bodyPr/>
          <a:lstStyle>
            <a:lvl1pPr>
              <a:defRPr/>
            </a:lvl1pPr>
          </a:lstStyle>
          <a:p>
            <a:pPr>
              <a:defRPr/>
            </a:pPr>
            <a:fld id="{68CB25B0-EC15-4B8A-ABC3-171CF894F153}" type="slidenum">
              <a:rPr lang="en-US" altLang="en-US"/>
              <a:pPr>
                <a:defRPr/>
              </a:pPr>
              <a:t>‹#›</a:t>
            </a:fld>
            <a:endParaRPr lang="en-US" altLang="en-US"/>
          </a:p>
        </p:txBody>
      </p:sp>
    </p:spTree>
    <p:extLst>
      <p:ext uri="{BB962C8B-B14F-4D97-AF65-F5344CB8AC3E}">
        <p14:creationId xmlns:p14="http://schemas.microsoft.com/office/powerpoint/2010/main" val="4069347536"/>
      </p:ext>
    </p:extLst>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a:extLst>
              <a:ext uri="{FF2B5EF4-FFF2-40B4-BE49-F238E27FC236}">
                <a16:creationId xmlns:a16="http://schemas.microsoft.com/office/drawing/2014/main" id="{C647A65F-239E-4EBC-A9BA-DA3C94FE1B9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9">
            <a:extLst>
              <a:ext uri="{FF2B5EF4-FFF2-40B4-BE49-F238E27FC236}">
                <a16:creationId xmlns:a16="http://schemas.microsoft.com/office/drawing/2014/main" id="{43F95403-44AA-4958-B28C-3365C34DE2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0">
            <a:extLst>
              <a:ext uri="{FF2B5EF4-FFF2-40B4-BE49-F238E27FC236}">
                <a16:creationId xmlns:a16="http://schemas.microsoft.com/office/drawing/2014/main" id="{BCD78B4C-4C5B-4645-92A6-419981A31B6E}"/>
              </a:ext>
            </a:extLst>
          </p:cNvPr>
          <p:cNvSpPr>
            <a:spLocks noGrp="1" noChangeArrowheads="1"/>
          </p:cNvSpPr>
          <p:nvPr>
            <p:ph type="sldNum" sz="quarter" idx="12"/>
          </p:nvPr>
        </p:nvSpPr>
        <p:spPr>
          <a:ln/>
        </p:spPr>
        <p:txBody>
          <a:bodyPr/>
          <a:lstStyle>
            <a:lvl1pPr>
              <a:defRPr/>
            </a:lvl1pPr>
          </a:lstStyle>
          <a:p>
            <a:pPr>
              <a:defRPr/>
            </a:pPr>
            <a:fld id="{258BFEF9-3FF3-4E89-8034-875B8EF1660E}" type="slidenum">
              <a:rPr lang="en-US" altLang="en-US"/>
              <a:pPr>
                <a:defRPr/>
              </a:pPr>
              <a:t>‹#›</a:t>
            </a:fld>
            <a:endParaRPr lang="en-US" altLang="en-US"/>
          </a:p>
        </p:txBody>
      </p:sp>
    </p:spTree>
    <p:extLst>
      <p:ext uri="{BB962C8B-B14F-4D97-AF65-F5344CB8AC3E}">
        <p14:creationId xmlns:p14="http://schemas.microsoft.com/office/powerpoint/2010/main" val="2401201005"/>
      </p:ext>
    </p:extLst>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8">
            <a:extLst>
              <a:ext uri="{FF2B5EF4-FFF2-40B4-BE49-F238E27FC236}">
                <a16:creationId xmlns:a16="http://schemas.microsoft.com/office/drawing/2014/main" id="{CF90A43F-8BE3-402A-8E02-66C09EEEC02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537DB228-DF1E-4D38-ABBE-327B61E347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FF1E1258-82E1-4F38-A566-01BA1FCE7844}"/>
              </a:ext>
            </a:extLst>
          </p:cNvPr>
          <p:cNvSpPr>
            <a:spLocks noGrp="1" noChangeArrowheads="1"/>
          </p:cNvSpPr>
          <p:nvPr>
            <p:ph type="sldNum" sz="quarter" idx="12"/>
          </p:nvPr>
        </p:nvSpPr>
        <p:spPr>
          <a:ln/>
        </p:spPr>
        <p:txBody>
          <a:bodyPr/>
          <a:lstStyle>
            <a:lvl1pPr>
              <a:defRPr/>
            </a:lvl1pPr>
          </a:lstStyle>
          <a:p>
            <a:pPr>
              <a:defRPr/>
            </a:pPr>
            <a:fld id="{652589FC-983B-42B5-B6A1-70A6D88B990D}" type="slidenum">
              <a:rPr lang="en-US" altLang="en-US"/>
              <a:pPr>
                <a:defRPr/>
              </a:pPr>
              <a:t>‹#›</a:t>
            </a:fld>
            <a:endParaRPr lang="en-US" altLang="en-US"/>
          </a:p>
        </p:txBody>
      </p:sp>
    </p:spTree>
    <p:extLst>
      <p:ext uri="{BB962C8B-B14F-4D97-AF65-F5344CB8AC3E}">
        <p14:creationId xmlns:p14="http://schemas.microsoft.com/office/powerpoint/2010/main" val="2282914052"/>
      </p:ext>
    </p:extLst>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8">
            <a:extLst>
              <a:ext uri="{FF2B5EF4-FFF2-40B4-BE49-F238E27FC236}">
                <a16:creationId xmlns:a16="http://schemas.microsoft.com/office/drawing/2014/main" id="{0B34664E-B0AB-4E12-8050-D046C8AC932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9">
            <a:extLst>
              <a:ext uri="{FF2B5EF4-FFF2-40B4-BE49-F238E27FC236}">
                <a16:creationId xmlns:a16="http://schemas.microsoft.com/office/drawing/2014/main" id="{ACE2A2D3-E84D-4C7B-A434-57FEE9DF34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0">
            <a:extLst>
              <a:ext uri="{FF2B5EF4-FFF2-40B4-BE49-F238E27FC236}">
                <a16:creationId xmlns:a16="http://schemas.microsoft.com/office/drawing/2014/main" id="{9AF063BD-8420-4FDB-91DF-328A1E978EE8}"/>
              </a:ext>
            </a:extLst>
          </p:cNvPr>
          <p:cNvSpPr>
            <a:spLocks noGrp="1" noChangeArrowheads="1"/>
          </p:cNvSpPr>
          <p:nvPr>
            <p:ph type="sldNum" sz="quarter" idx="12"/>
          </p:nvPr>
        </p:nvSpPr>
        <p:spPr>
          <a:ln/>
        </p:spPr>
        <p:txBody>
          <a:bodyPr/>
          <a:lstStyle>
            <a:lvl1pPr>
              <a:defRPr/>
            </a:lvl1pPr>
          </a:lstStyle>
          <a:p>
            <a:pPr>
              <a:defRPr/>
            </a:pPr>
            <a:fld id="{6A79CBB0-4B7C-4434-926C-5DBD584471C1}" type="slidenum">
              <a:rPr lang="en-US" altLang="en-US"/>
              <a:pPr>
                <a:defRPr/>
              </a:pPr>
              <a:t>‹#›</a:t>
            </a:fld>
            <a:endParaRPr lang="en-US" altLang="en-US"/>
          </a:p>
        </p:txBody>
      </p:sp>
    </p:spTree>
    <p:extLst>
      <p:ext uri="{BB962C8B-B14F-4D97-AF65-F5344CB8AC3E}">
        <p14:creationId xmlns:p14="http://schemas.microsoft.com/office/powerpoint/2010/main" val="763057832"/>
      </p:ext>
    </p:extLst>
  </p:cSld>
  <p:clrMapOvr>
    <a:masterClrMapping/>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4A4EDCE-5B72-48B5-9120-809D93772881}"/>
              </a:ext>
            </a:extLst>
          </p:cNvPr>
          <p:cNvGrpSpPr>
            <a:grpSpLocks/>
          </p:cNvGrpSpPr>
          <p:nvPr/>
        </p:nvGrpSpPr>
        <p:grpSpPr bwMode="auto">
          <a:xfrm>
            <a:off x="0" y="0"/>
            <a:ext cx="9142413" cy="6856413"/>
            <a:chOff x="0" y="0"/>
            <a:chExt cx="5759" cy="4319"/>
          </a:xfrm>
        </p:grpSpPr>
        <p:grpSp>
          <p:nvGrpSpPr>
            <p:cNvPr id="1032" name="Group 3">
              <a:extLst>
                <a:ext uri="{FF2B5EF4-FFF2-40B4-BE49-F238E27FC236}">
                  <a16:creationId xmlns:a16="http://schemas.microsoft.com/office/drawing/2014/main" id="{FA23C214-2346-40FB-A6A0-4F7CC2C27915}"/>
                </a:ext>
              </a:extLst>
            </p:cNvPr>
            <p:cNvGrpSpPr>
              <a:grpSpLocks/>
            </p:cNvGrpSpPr>
            <p:nvPr/>
          </p:nvGrpSpPr>
          <p:grpSpPr bwMode="auto">
            <a:xfrm>
              <a:off x="0" y="0"/>
              <a:ext cx="926" cy="4319"/>
              <a:chOff x="0" y="0"/>
              <a:chExt cx="926" cy="4319"/>
            </a:xfrm>
          </p:grpSpPr>
          <p:sp>
            <p:nvSpPr>
              <p:cNvPr id="1040" name="Rectangle 4">
                <a:extLst>
                  <a:ext uri="{FF2B5EF4-FFF2-40B4-BE49-F238E27FC236}">
                    <a16:creationId xmlns:a16="http://schemas.microsoft.com/office/drawing/2014/main" id="{7F2B8F69-B762-43DA-B647-F315C2BB1436}"/>
                  </a:ext>
                </a:extLst>
              </p:cNvPr>
              <p:cNvSpPr>
                <a:spLocks noChangeArrowheads="1"/>
              </p:cNvSpPr>
              <p:nvPr/>
            </p:nvSpPr>
            <p:spPr bwMode="ltGray">
              <a:xfrm>
                <a:off x="0" y="0"/>
                <a:ext cx="923" cy="43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1041" name="Picture 5">
                <a:extLst>
                  <a:ext uri="{FF2B5EF4-FFF2-40B4-BE49-F238E27FC236}">
                    <a16:creationId xmlns:a16="http://schemas.microsoft.com/office/drawing/2014/main" id="{F54FE4A5-613E-435E-A425-F3538874EC47}"/>
                  </a:ext>
                </a:extLst>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ltGray">
              <a:xfrm>
                <a:off x="6" y="31"/>
                <a:ext cx="920" cy="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2" name="Freeform 6">
                <a:extLst>
                  <a:ext uri="{FF2B5EF4-FFF2-40B4-BE49-F238E27FC236}">
                    <a16:creationId xmlns:a16="http://schemas.microsoft.com/office/drawing/2014/main" id="{CEE59A8B-B424-47B7-9C7E-C7AEBEECF6B2}"/>
                  </a:ext>
                </a:extLst>
              </p:cNvPr>
              <p:cNvSpPr>
                <a:spLocks/>
              </p:cNvSpPr>
              <p:nvPr/>
            </p:nvSpPr>
            <p:spPr bwMode="ltGray">
              <a:xfrm>
                <a:off x="6" y="1023"/>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195"/>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7">
                <a:extLst>
                  <a:ext uri="{FF2B5EF4-FFF2-40B4-BE49-F238E27FC236}">
                    <a16:creationId xmlns:a16="http://schemas.microsoft.com/office/drawing/2014/main" id="{4A132D00-D9C1-4BCF-8376-780D4807C6BE}"/>
                  </a:ext>
                </a:extLst>
              </p:cNvPr>
              <p:cNvSpPr>
                <a:spLocks/>
              </p:cNvSpPr>
              <p:nvPr/>
            </p:nvSpPr>
            <p:spPr bwMode="ltGray">
              <a:xfrm>
                <a:off x="6" y="2087"/>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195"/>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8">
                <a:extLst>
                  <a:ext uri="{FF2B5EF4-FFF2-40B4-BE49-F238E27FC236}">
                    <a16:creationId xmlns:a16="http://schemas.microsoft.com/office/drawing/2014/main" id="{6BC6AC0D-EED6-4068-8A03-48E21380FB49}"/>
                  </a:ext>
                </a:extLst>
              </p:cNvPr>
              <p:cNvSpPr>
                <a:spLocks/>
              </p:cNvSpPr>
              <p:nvPr/>
            </p:nvSpPr>
            <p:spPr bwMode="ltGray">
              <a:xfrm>
                <a:off x="6" y="3160"/>
                <a:ext cx="890" cy="916"/>
              </a:xfrm>
              <a:custGeom>
                <a:avLst/>
                <a:gdLst>
                  <a:gd name="T0" fmla="*/ 307 w 890"/>
                  <a:gd name="T1" fmla="*/ 292 h 916"/>
                  <a:gd name="T2" fmla="*/ 307 w 890"/>
                  <a:gd name="T3" fmla="*/ 234 h 916"/>
                  <a:gd name="T4" fmla="*/ 261 w 890"/>
                  <a:gd name="T5" fmla="*/ 159 h 916"/>
                  <a:gd name="T6" fmla="*/ 247 w 890"/>
                  <a:gd name="T7" fmla="*/ 91 h 916"/>
                  <a:gd name="T8" fmla="*/ 225 w 890"/>
                  <a:gd name="T9" fmla="*/ 24 h 916"/>
                  <a:gd name="T10" fmla="*/ 259 w 890"/>
                  <a:gd name="T11" fmla="*/ 21 h 916"/>
                  <a:gd name="T12" fmla="*/ 298 w 890"/>
                  <a:gd name="T13" fmla="*/ 82 h 916"/>
                  <a:gd name="T14" fmla="*/ 322 w 890"/>
                  <a:gd name="T15" fmla="*/ 118 h 916"/>
                  <a:gd name="T16" fmla="*/ 358 w 890"/>
                  <a:gd name="T17" fmla="*/ 180 h 916"/>
                  <a:gd name="T18" fmla="*/ 406 w 890"/>
                  <a:gd name="T19" fmla="*/ 240 h 916"/>
                  <a:gd name="T20" fmla="*/ 505 w 890"/>
                  <a:gd name="T21" fmla="*/ 184 h 916"/>
                  <a:gd name="T22" fmla="*/ 514 w 890"/>
                  <a:gd name="T23" fmla="*/ 118 h 916"/>
                  <a:gd name="T24" fmla="*/ 552 w 890"/>
                  <a:gd name="T25" fmla="*/ 69 h 916"/>
                  <a:gd name="T26" fmla="*/ 589 w 890"/>
                  <a:gd name="T27" fmla="*/ 13 h 916"/>
                  <a:gd name="T28" fmla="*/ 615 w 890"/>
                  <a:gd name="T29" fmla="*/ 16 h 916"/>
                  <a:gd name="T30" fmla="*/ 600 w 890"/>
                  <a:gd name="T31" fmla="*/ 49 h 916"/>
                  <a:gd name="T32" fmla="*/ 592 w 890"/>
                  <a:gd name="T33" fmla="*/ 124 h 916"/>
                  <a:gd name="T34" fmla="*/ 574 w 890"/>
                  <a:gd name="T35" fmla="*/ 186 h 916"/>
                  <a:gd name="T36" fmla="*/ 568 w 890"/>
                  <a:gd name="T37" fmla="*/ 282 h 916"/>
                  <a:gd name="T38" fmla="*/ 645 w 890"/>
                  <a:gd name="T39" fmla="*/ 325 h 916"/>
                  <a:gd name="T40" fmla="*/ 720 w 890"/>
                  <a:gd name="T41" fmla="*/ 277 h 916"/>
                  <a:gd name="T42" fmla="*/ 816 w 890"/>
                  <a:gd name="T43" fmla="*/ 253 h 916"/>
                  <a:gd name="T44" fmla="*/ 861 w 890"/>
                  <a:gd name="T45" fmla="*/ 279 h 916"/>
                  <a:gd name="T46" fmla="*/ 796 w 890"/>
                  <a:gd name="T47" fmla="*/ 324 h 916"/>
                  <a:gd name="T48" fmla="*/ 735 w 890"/>
                  <a:gd name="T49" fmla="*/ 352 h 916"/>
                  <a:gd name="T50" fmla="*/ 669 w 890"/>
                  <a:gd name="T51" fmla="*/ 409 h 916"/>
                  <a:gd name="T52" fmla="*/ 673 w 890"/>
                  <a:gd name="T53" fmla="*/ 510 h 916"/>
                  <a:gd name="T54" fmla="*/ 751 w 890"/>
                  <a:gd name="T55" fmla="*/ 535 h 916"/>
                  <a:gd name="T56" fmla="*/ 819 w 890"/>
                  <a:gd name="T57" fmla="*/ 577 h 916"/>
                  <a:gd name="T58" fmla="*/ 874 w 890"/>
                  <a:gd name="T59" fmla="*/ 606 h 916"/>
                  <a:gd name="T60" fmla="*/ 867 w 890"/>
                  <a:gd name="T61" fmla="*/ 637 h 916"/>
                  <a:gd name="T62" fmla="*/ 807 w 890"/>
                  <a:gd name="T63" fmla="*/ 618 h 916"/>
                  <a:gd name="T64" fmla="*/ 736 w 890"/>
                  <a:gd name="T65" fmla="*/ 592 h 916"/>
                  <a:gd name="T66" fmla="*/ 615 w 890"/>
                  <a:gd name="T67" fmla="*/ 588 h 916"/>
                  <a:gd name="T68" fmla="*/ 576 w 890"/>
                  <a:gd name="T69" fmla="*/ 628 h 916"/>
                  <a:gd name="T70" fmla="*/ 618 w 890"/>
                  <a:gd name="T71" fmla="*/ 723 h 916"/>
                  <a:gd name="T72" fmla="*/ 640 w 890"/>
                  <a:gd name="T73" fmla="*/ 807 h 916"/>
                  <a:gd name="T74" fmla="*/ 664 w 890"/>
                  <a:gd name="T75" fmla="*/ 889 h 916"/>
                  <a:gd name="T76" fmla="*/ 624 w 890"/>
                  <a:gd name="T77" fmla="*/ 870 h 916"/>
                  <a:gd name="T78" fmla="*/ 568 w 890"/>
                  <a:gd name="T79" fmla="*/ 789 h 916"/>
                  <a:gd name="T80" fmla="*/ 513 w 890"/>
                  <a:gd name="T81" fmla="*/ 708 h 916"/>
                  <a:gd name="T82" fmla="*/ 390 w 890"/>
                  <a:gd name="T83" fmla="*/ 730 h 916"/>
                  <a:gd name="T84" fmla="*/ 339 w 890"/>
                  <a:gd name="T85" fmla="*/ 838 h 916"/>
                  <a:gd name="T86" fmla="*/ 285 w 890"/>
                  <a:gd name="T87" fmla="*/ 915 h 916"/>
                  <a:gd name="T88" fmla="*/ 276 w 890"/>
                  <a:gd name="T89" fmla="*/ 867 h 916"/>
                  <a:gd name="T90" fmla="*/ 298 w 890"/>
                  <a:gd name="T91" fmla="*/ 766 h 916"/>
                  <a:gd name="T92" fmla="*/ 324 w 890"/>
                  <a:gd name="T93" fmla="*/ 664 h 916"/>
                  <a:gd name="T94" fmla="*/ 283 w 890"/>
                  <a:gd name="T95" fmla="*/ 583 h 916"/>
                  <a:gd name="T96" fmla="*/ 201 w 890"/>
                  <a:gd name="T97" fmla="*/ 619 h 916"/>
                  <a:gd name="T98" fmla="*/ 88 w 890"/>
                  <a:gd name="T99" fmla="*/ 655 h 916"/>
                  <a:gd name="T100" fmla="*/ 16 w 890"/>
                  <a:gd name="T101" fmla="*/ 655 h 916"/>
                  <a:gd name="T102" fmla="*/ 94 w 890"/>
                  <a:gd name="T103" fmla="*/ 606 h 916"/>
                  <a:gd name="T104" fmla="*/ 162 w 890"/>
                  <a:gd name="T105" fmla="*/ 567 h 916"/>
                  <a:gd name="T106" fmla="*/ 247 w 890"/>
                  <a:gd name="T107" fmla="*/ 504 h 916"/>
                  <a:gd name="T108" fmla="*/ 190 w 890"/>
                  <a:gd name="T109" fmla="*/ 390 h 916"/>
                  <a:gd name="T110" fmla="*/ 81 w 890"/>
                  <a:gd name="T111" fmla="*/ 355 h 916"/>
                  <a:gd name="T112" fmla="*/ 3 w 890"/>
                  <a:gd name="T113" fmla="*/ 307 h 916"/>
                  <a:gd name="T114" fmla="*/ 39 w 890"/>
                  <a:gd name="T115" fmla="*/ 286 h 916"/>
                  <a:gd name="T116" fmla="*/ 115 w 890"/>
                  <a:gd name="T117" fmla="*/ 306 h 916"/>
                  <a:gd name="T118" fmla="*/ 226 w 890"/>
                  <a:gd name="T119" fmla="*/ 327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90" h="916">
                    <a:moveTo>
                      <a:pt x="279" y="334"/>
                    </a:moveTo>
                    <a:lnTo>
                      <a:pt x="292" y="312"/>
                    </a:lnTo>
                    <a:lnTo>
                      <a:pt x="307" y="292"/>
                    </a:lnTo>
                    <a:lnTo>
                      <a:pt x="324" y="276"/>
                    </a:lnTo>
                    <a:lnTo>
                      <a:pt x="313" y="255"/>
                    </a:lnTo>
                    <a:lnTo>
                      <a:pt x="307" y="234"/>
                    </a:lnTo>
                    <a:lnTo>
                      <a:pt x="288" y="202"/>
                    </a:lnTo>
                    <a:lnTo>
                      <a:pt x="274" y="181"/>
                    </a:lnTo>
                    <a:lnTo>
                      <a:pt x="261" y="159"/>
                    </a:lnTo>
                    <a:lnTo>
                      <a:pt x="256" y="139"/>
                    </a:lnTo>
                    <a:lnTo>
                      <a:pt x="256" y="118"/>
                    </a:lnTo>
                    <a:lnTo>
                      <a:pt x="247" y="91"/>
                    </a:lnTo>
                    <a:lnTo>
                      <a:pt x="237" y="70"/>
                    </a:lnTo>
                    <a:lnTo>
                      <a:pt x="226" y="46"/>
                    </a:lnTo>
                    <a:lnTo>
                      <a:pt x="225" y="24"/>
                    </a:lnTo>
                    <a:lnTo>
                      <a:pt x="232" y="10"/>
                    </a:lnTo>
                    <a:lnTo>
                      <a:pt x="247" y="9"/>
                    </a:lnTo>
                    <a:lnTo>
                      <a:pt x="259" y="21"/>
                    </a:lnTo>
                    <a:lnTo>
                      <a:pt x="270" y="46"/>
                    </a:lnTo>
                    <a:lnTo>
                      <a:pt x="280" y="61"/>
                    </a:lnTo>
                    <a:lnTo>
                      <a:pt x="298" y="82"/>
                    </a:lnTo>
                    <a:lnTo>
                      <a:pt x="309" y="88"/>
                    </a:lnTo>
                    <a:lnTo>
                      <a:pt x="315" y="99"/>
                    </a:lnTo>
                    <a:lnTo>
                      <a:pt x="322" y="118"/>
                    </a:lnTo>
                    <a:lnTo>
                      <a:pt x="330" y="141"/>
                    </a:lnTo>
                    <a:lnTo>
                      <a:pt x="339" y="160"/>
                    </a:lnTo>
                    <a:lnTo>
                      <a:pt x="358" y="180"/>
                    </a:lnTo>
                    <a:lnTo>
                      <a:pt x="379" y="205"/>
                    </a:lnTo>
                    <a:lnTo>
                      <a:pt x="399" y="225"/>
                    </a:lnTo>
                    <a:lnTo>
                      <a:pt x="406" y="240"/>
                    </a:lnTo>
                    <a:lnTo>
                      <a:pt x="474" y="241"/>
                    </a:lnTo>
                    <a:lnTo>
                      <a:pt x="495" y="208"/>
                    </a:lnTo>
                    <a:lnTo>
                      <a:pt x="505" y="184"/>
                    </a:lnTo>
                    <a:lnTo>
                      <a:pt x="507" y="160"/>
                    </a:lnTo>
                    <a:lnTo>
                      <a:pt x="510" y="141"/>
                    </a:lnTo>
                    <a:lnTo>
                      <a:pt x="514" y="118"/>
                    </a:lnTo>
                    <a:lnTo>
                      <a:pt x="529" y="94"/>
                    </a:lnTo>
                    <a:lnTo>
                      <a:pt x="540" y="85"/>
                    </a:lnTo>
                    <a:lnTo>
                      <a:pt x="552" y="69"/>
                    </a:lnTo>
                    <a:lnTo>
                      <a:pt x="561" y="45"/>
                    </a:lnTo>
                    <a:lnTo>
                      <a:pt x="571" y="27"/>
                    </a:lnTo>
                    <a:lnTo>
                      <a:pt x="589" y="13"/>
                    </a:lnTo>
                    <a:lnTo>
                      <a:pt x="604" y="0"/>
                    </a:lnTo>
                    <a:lnTo>
                      <a:pt x="613" y="6"/>
                    </a:lnTo>
                    <a:lnTo>
                      <a:pt x="615" y="16"/>
                    </a:lnTo>
                    <a:lnTo>
                      <a:pt x="606" y="27"/>
                    </a:lnTo>
                    <a:lnTo>
                      <a:pt x="603" y="34"/>
                    </a:lnTo>
                    <a:lnTo>
                      <a:pt x="600" y="49"/>
                    </a:lnTo>
                    <a:lnTo>
                      <a:pt x="600" y="79"/>
                    </a:lnTo>
                    <a:lnTo>
                      <a:pt x="600" y="103"/>
                    </a:lnTo>
                    <a:lnTo>
                      <a:pt x="592" y="124"/>
                    </a:lnTo>
                    <a:lnTo>
                      <a:pt x="583" y="145"/>
                    </a:lnTo>
                    <a:lnTo>
                      <a:pt x="576" y="162"/>
                    </a:lnTo>
                    <a:lnTo>
                      <a:pt x="574" y="186"/>
                    </a:lnTo>
                    <a:lnTo>
                      <a:pt x="574" y="216"/>
                    </a:lnTo>
                    <a:lnTo>
                      <a:pt x="568" y="244"/>
                    </a:lnTo>
                    <a:lnTo>
                      <a:pt x="568" y="282"/>
                    </a:lnTo>
                    <a:lnTo>
                      <a:pt x="588" y="300"/>
                    </a:lnTo>
                    <a:lnTo>
                      <a:pt x="607" y="325"/>
                    </a:lnTo>
                    <a:lnTo>
                      <a:pt x="645" y="325"/>
                    </a:lnTo>
                    <a:lnTo>
                      <a:pt x="678" y="312"/>
                    </a:lnTo>
                    <a:lnTo>
                      <a:pt x="697" y="292"/>
                    </a:lnTo>
                    <a:lnTo>
                      <a:pt x="720" y="277"/>
                    </a:lnTo>
                    <a:lnTo>
                      <a:pt x="777" y="274"/>
                    </a:lnTo>
                    <a:lnTo>
                      <a:pt x="801" y="265"/>
                    </a:lnTo>
                    <a:lnTo>
                      <a:pt x="816" y="253"/>
                    </a:lnTo>
                    <a:lnTo>
                      <a:pt x="859" y="252"/>
                    </a:lnTo>
                    <a:lnTo>
                      <a:pt x="865" y="265"/>
                    </a:lnTo>
                    <a:lnTo>
                      <a:pt x="861" y="279"/>
                    </a:lnTo>
                    <a:lnTo>
                      <a:pt x="843" y="288"/>
                    </a:lnTo>
                    <a:lnTo>
                      <a:pt x="819" y="300"/>
                    </a:lnTo>
                    <a:lnTo>
                      <a:pt x="796" y="324"/>
                    </a:lnTo>
                    <a:lnTo>
                      <a:pt x="786" y="334"/>
                    </a:lnTo>
                    <a:lnTo>
                      <a:pt x="765" y="343"/>
                    </a:lnTo>
                    <a:lnTo>
                      <a:pt x="735" y="352"/>
                    </a:lnTo>
                    <a:lnTo>
                      <a:pt x="714" y="367"/>
                    </a:lnTo>
                    <a:lnTo>
                      <a:pt x="687" y="390"/>
                    </a:lnTo>
                    <a:lnTo>
                      <a:pt x="669" y="409"/>
                    </a:lnTo>
                    <a:lnTo>
                      <a:pt x="649" y="420"/>
                    </a:lnTo>
                    <a:lnTo>
                      <a:pt x="648" y="481"/>
                    </a:lnTo>
                    <a:lnTo>
                      <a:pt x="673" y="510"/>
                    </a:lnTo>
                    <a:lnTo>
                      <a:pt x="703" y="526"/>
                    </a:lnTo>
                    <a:lnTo>
                      <a:pt x="730" y="531"/>
                    </a:lnTo>
                    <a:lnTo>
                      <a:pt x="751" y="535"/>
                    </a:lnTo>
                    <a:lnTo>
                      <a:pt x="777" y="549"/>
                    </a:lnTo>
                    <a:lnTo>
                      <a:pt x="795" y="567"/>
                    </a:lnTo>
                    <a:lnTo>
                      <a:pt x="819" y="577"/>
                    </a:lnTo>
                    <a:lnTo>
                      <a:pt x="846" y="583"/>
                    </a:lnTo>
                    <a:lnTo>
                      <a:pt x="861" y="592"/>
                    </a:lnTo>
                    <a:lnTo>
                      <a:pt x="874" y="606"/>
                    </a:lnTo>
                    <a:lnTo>
                      <a:pt x="889" y="621"/>
                    </a:lnTo>
                    <a:lnTo>
                      <a:pt x="888" y="634"/>
                    </a:lnTo>
                    <a:lnTo>
                      <a:pt x="867" y="637"/>
                    </a:lnTo>
                    <a:lnTo>
                      <a:pt x="853" y="631"/>
                    </a:lnTo>
                    <a:lnTo>
                      <a:pt x="832" y="618"/>
                    </a:lnTo>
                    <a:lnTo>
                      <a:pt x="807" y="618"/>
                    </a:lnTo>
                    <a:lnTo>
                      <a:pt x="780" y="618"/>
                    </a:lnTo>
                    <a:lnTo>
                      <a:pt x="759" y="615"/>
                    </a:lnTo>
                    <a:lnTo>
                      <a:pt x="736" y="592"/>
                    </a:lnTo>
                    <a:lnTo>
                      <a:pt x="718" y="588"/>
                    </a:lnTo>
                    <a:lnTo>
                      <a:pt x="684" y="588"/>
                    </a:lnTo>
                    <a:lnTo>
                      <a:pt x="615" y="588"/>
                    </a:lnTo>
                    <a:lnTo>
                      <a:pt x="604" y="606"/>
                    </a:lnTo>
                    <a:lnTo>
                      <a:pt x="589" y="621"/>
                    </a:lnTo>
                    <a:lnTo>
                      <a:pt x="576" y="628"/>
                    </a:lnTo>
                    <a:lnTo>
                      <a:pt x="580" y="666"/>
                    </a:lnTo>
                    <a:lnTo>
                      <a:pt x="600" y="702"/>
                    </a:lnTo>
                    <a:lnTo>
                      <a:pt x="618" y="723"/>
                    </a:lnTo>
                    <a:lnTo>
                      <a:pt x="630" y="753"/>
                    </a:lnTo>
                    <a:lnTo>
                      <a:pt x="631" y="787"/>
                    </a:lnTo>
                    <a:lnTo>
                      <a:pt x="640" y="807"/>
                    </a:lnTo>
                    <a:lnTo>
                      <a:pt x="654" y="838"/>
                    </a:lnTo>
                    <a:lnTo>
                      <a:pt x="664" y="862"/>
                    </a:lnTo>
                    <a:lnTo>
                      <a:pt x="664" y="889"/>
                    </a:lnTo>
                    <a:lnTo>
                      <a:pt x="654" y="898"/>
                    </a:lnTo>
                    <a:lnTo>
                      <a:pt x="642" y="898"/>
                    </a:lnTo>
                    <a:lnTo>
                      <a:pt x="624" y="870"/>
                    </a:lnTo>
                    <a:lnTo>
                      <a:pt x="612" y="837"/>
                    </a:lnTo>
                    <a:lnTo>
                      <a:pt x="583" y="808"/>
                    </a:lnTo>
                    <a:lnTo>
                      <a:pt x="568" y="789"/>
                    </a:lnTo>
                    <a:lnTo>
                      <a:pt x="556" y="760"/>
                    </a:lnTo>
                    <a:lnTo>
                      <a:pt x="549" y="738"/>
                    </a:lnTo>
                    <a:lnTo>
                      <a:pt x="513" y="708"/>
                    </a:lnTo>
                    <a:lnTo>
                      <a:pt x="489" y="682"/>
                    </a:lnTo>
                    <a:lnTo>
                      <a:pt x="415" y="684"/>
                    </a:lnTo>
                    <a:lnTo>
                      <a:pt x="390" y="730"/>
                    </a:lnTo>
                    <a:lnTo>
                      <a:pt x="372" y="759"/>
                    </a:lnTo>
                    <a:lnTo>
                      <a:pt x="361" y="798"/>
                    </a:lnTo>
                    <a:lnTo>
                      <a:pt x="339" y="838"/>
                    </a:lnTo>
                    <a:lnTo>
                      <a:pt x="316" y="874"/>
                    </a:lnTo>
                    <a:lnTo>
                      <a:pt x="294" y="907"/>
                    </a:lnTo>
                    <a:lnTo>
                      <a:pt x="285" y="915"/>
                    </a:lnTo>
                    <a:lnTo>
                      <a:pt x="268" y="909"/>
                    </a:lnTo>
                    <a:lnTo>
                      <a:pt x="268" y="894"/>
                    </a:lnTo>
                    <a:lnTo>
                      <a:pt x="276" y="867"/>
                    </a:lnTo>
                    <a:lnTo>
                      <a:pt x="291" y="837"/>
                    </a:lnTo>
                    <a:lnTo>
                      <a:pt x="294" y="790"/>
                    </a:lnTo>
                    <a:lnTo>
                      <a:pt x="298" y="766"/>
                    </a:lnTo>
                    <a:lnTo>
                      <a:pt x="313" y="744"/>
                    </a:lnTo>
                    <a:lnTo>
                      <a:pt x="319" y="699"/>
                    </a:lnTo>
                    <a:lnTo>
                      <a:pt x="324" y="664"/>
                    </a:lnTo>
                    <a:lnTo>
                      <a:pt x="336" y="637"/>
                    </a:lnTo>
                    <a:lnTo>
                      <a:pt x="309" y="609"/>
                    </a:lnTo>
                    <a:lnTo>
                      <a:pt x="283" y="583"/>
                    </a:lnTo>
                    <a:lnTo>
                      <a:pt x="271" y="577"/>
                    </a:lnTo>
                    <a:lnTo>
                      <a:pt x="231" y="601"/>
                    </a:lnTo>
                    <a:lnTo>
                      <a:pt x="201" y="619"/>
                    </a:lnTo>
                    <a:lnTo>
                      <a:pt x="162" y="633"/>
                    </a:lnTo>
                    <a:lnTo>
                      <a:pt x="118" y="640"/>
                    </a:lnTo>
                    <a:lnTo>
                      <a:pt x="88" y="655"/>
                    </a:lnTo>
                    <a:lnTo>
                      <a:pt x="63" y="666"/>
                    </a:lnTo>
                    <a:lnTo>
                      <a:pt x="27" y="666"/>
                    </a:lnTo>
                    <a:lnTo>
                      <a:pt x="16" y="655"/>
                    </a:lnTo>
                    <a:lnTo>
                      <a:pt x="30" y="642"/>
                    </a:lnTo>
                    <a:lnTo>
                      <a:pt x="67" y="628"/>
                    </a:lnTo>
                    <a:lnTo>
                      <a:pt x="94" y="606"/>
                    </a:lnTo>
                    <a:lnTo>
                      <a:pt x="120" y="588"/>
                    </a:lnTo>
                    <a:lnTo>
                      <a:pt x="136" y="576"/>
                    </a:lnTo>
                    <a:lnTo>
                      <a:pt x="162" y="567"/>
                    </a:lnTo>
                    <a:lnTo>
                      <a:pt x="204" y="531"/>
                    </a:lnTo>
                    <a:lnTo>
                      <a:pt x="231" y="510"/>
                    </a:lnTo>
                    <a:lnTo>
                      <a:pt x="247" y="504"/>
                    </a:lnTo>
                    <a:lnTo>
                      <a:pt x="250" y="429"/>
                    </a:lnTo>
                    <a:lnTo>
                      <a:pt x="204" y="396"/>
                    </a:lnTo>
                    <a:lnTo>
                      <a:pt x="190" y="390"/>
                    </a:lnTo>
                    <a:lnTo>
                      <a:pt x="129" y="385"/>
                    </a:lnTo>
                    <a:lnTo>
                      <a:pt x="105" y="369"/>
                    </a:lnTo>
                    <a:lnTo>
                      <a:pt x="81" y="355"/>
                    </a:lnTo>
                    <a:lnTo>
                      <a:pt x="63" y="345"/>
                    </a:lnTo>
                    <a:lnTo>
                      <a:pt x="34" y="339"/>
                    </a:lnTo>
                    <a:lnTo>
                      <a:pt x="3" y="307"/>
                    </a:lnTo>
                    <a:lnTo>
                      <a:pt x="0" y="291"/>
                    </a:lnTo>
                    <a:lnTo>
                      <a:pt x="9" y="285"/>
                    </a:lnTo>
                    <a:lnTo>
                      <a:pt x="39" y="286"/>
                    </a:lnTo>
                    <a:lnTo>
                      <a:pt x="67" y="301"/>
                    </a:lnTo>
                    <a:lnTo>
                      <a:pt x="85" y="304"/>
                    </a:lnTo>
                    <a:lnTo>
                      <a:pt x="115" y="306"/>
                    </a:lnTo>
                    <a:lnTo>
                      <a:pt x="148" y="318"/>
                    </a:lnTo>
                    <a:lnTo>
                      <a:pt x="165" y="324"/>
                    </a:lnTo>
                    <a:lnTo>
                      <a:pt x="226" y="327"/>
                    </a:lnTo>
                    <a:lnTo>
                      <a:pt x="258" y="334"/>
                    </a:lnTo>
                    <a:lnTo>
                      <a:pt x="279" y="334"/>
                    </a:lnTo>
                  </a:path>
                </a:pathLst>
              </a:custGeom>
              <a:solidFill>
                <a:schemeClr val="hlink">
                  <a:alpha val="50195"/>
                </a:schemeClr>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33" name="Group 9">
              <a:extLst>
                <a:ext uri="{FF2B5EF4-FFF2-40B4-BE49-F238E27FC236}">
                  <a16:creationId xmlns:a16="http://schemas.microsoft.com/office/drawing/2014/main" id="{83A29BE4-D153-4C6D-8E32-C11261CDB08E}"/>
                </a:ext>
              </a:extLst>
            </p:cNvPr>
            <p:cNvGrpSpPr>
              <a:grpSpLocks/>
            </p:cNvGrpSpPr>
            <p:nvPr/>
          </p:nvGrpSpPr>
          <p:grpSpPr bwMode="auto">
            <a:xfrm>
              <a:off x="993" y="1028"/>
              <a:ext cx="4766" cy="119"/>
              <a:chOff x="993" y="1028"/>
              <a:chExt cx="4766" cy="119"/>
            </a:xfrm>
          </p:grpSpPr>
          <p:sp>
            <p:nvSpPr>
              <p:cNvPr id="1034" name="Rectangle 10">
                <a:extLst>
                  <a:ext uri="{FF2B5EF4-FFF2-40B4-BE49-F238E27FC236}">
                    <a16:creationId xmlns:a16="http://schemas.microsoft.com/office/drawing/2014/main" id="{0A04AA6F-5616-471B-90D5-7F63471632C0}"/>
                  </a:ext>
                </a:extLst>
              </p:cNvPr>
              <p:cNvSpPr>
                <a:spLocks noChangeArrowheads="1"/>
              </p:cNvSpPr>
              <p:nvPr/>
            </p:nvSpPr>
            <p:spPr bwMode="ltGray">
              <a:xfrm>
                <a:off x="996" y="1035"/>
                <a:ext cx="4763" cy="106"/>
              </a:xfrm>
              <a:prstGeom prst="rect">
                <a:avLst/>
              </a:prstGeom>
              <a:gradFill rotWithShape="0">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35" name="Line 11">
                <a:extLst>
                  <a:ext uri="{FF2B5EF4-FFF2-40B4-BE49-F238E27FC236}">
                    <a16:creationId xmlns:a16="http://schemas.microsoft.com/office/drawing/2014/main" id="{0D04C562-8677-46B8-99F6-41E2F95C7838}"/>
                  </a:ext>
                </a:extLst>
              </p:cNvPr>
              <p:cNvSpPr>
                <a:spLocks noChangeShapeType="1"/>
              </p:cNvSpPr>
              <p:nvPr/>
            </p:nvSpPr>
            <p:spPr bwMode="ltGray">
              <a:xfrm>
                <a:off x="999" y="1145"/>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Line 12">
                <a:extLst>
                  <a:ext uri="{FF2B5EF4-FFF2-40B4-BE49-F238E27FC236}">
                    <a16:creationId xmlns:a16="http://schemas.microsoft.com/office/drawing/2014/main" id="{676F6B27-6588-483B-9C79-2C2990FE6C1B}"/>
                  </a:ext>
                </a:extLst>
              </p:cNvPr>
              <p:cNvSpPr>
                <a:spLocks noChangeShapeType="1"/>
              </p:cNvSpPr>
              <p:nvPr/>
            </p:nvSpPr>
            <p:spPr bwMode="ltGray">
              <a:xfrm>
                <a:off x="999" y="112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7" name="Line 13">
                <a:extLst>
                  <a:ext uri="{FF2B5EF4-FFF2-40B4-BE49-F238E27FC236}">
                    <a16:creationId xmlns:a16="http://schemas.microsoft.com/office/drawing/2014/main" id="{6B5773AE-54AD-456F-8344-A63992E2C0F0}"/>
                  </a:ext>
                </a:extLst>
              </p:cNvPr>
              <p:cNvSpPr>
                <a:spLocks noChangeShapeType="1"/>
              </p:cNvSpPr>
              <p:nvPr/>
            </p:nvSpPr>
            <p:spPr bwMode="ltGray">
              <a:xfrm>
                <a:off x="999" y="1091"/>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Line 14">
                <a:extLst>
                  <a:ext uri="{FF2B5EF4-FFF2-40B4-BE49-F238E27FC236}">
                    <a16:creationId xmlns:a16="http://schemas.microsoft.com/office/drawing/2014/main" id="{DA29348F-28CD-4BE5-B139-0C42E15530B7}"/>
                  </a:ext>
                </a:extLst>
              </p:cNvPr>
              <p:cNvSpPr>
                <a:spLocks noChangeShapeType="1"/>
              </p:cNvSpPr>
              <p:nvPr/>
            </p:nvSpPr>
            <p:spPr bwMode="ltGray">
              <a:xfrm>
                <a:off x="999" y="1057"/>
                <a:ext cx="4760" cy="0"/>
              </a:xfrm>
              <a:prstGeom prst="line">
                <a:avLst/>
              </a:prstGeom>
              <a:noFill/>
              <a:ln w="12700">
                <a:solidFill>
                  <a:srgbClr val="9966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Freeform 15">
                <a:extLst>
                  <a:ext uri="{FF2B5EF4-FFF2-40B4-BE49-F238E27FC236}">
                    <a16:creationId xmlns:a16="http://schemas.microsoft.com/office/drawing/2014/main" id="{D3021FCA-F7D8-4797-AD06-203D344EE6D7}"/>
                  </a:ext>
                </a:extLst>
              </p:cNvPr>
              <p:cNvSpPr>
                <a:spLocks/>
              </p:cNvSpPr>
              <p:nvPr/>
            </p:nvSpPr>
            <p:spPr bwMode="ltGray">
              <a:xfrm>
                <a:off x="993" y="1028"/>
                <a:ext cx="4765" cy="119"/>
              </a:xfrm>
              <a:custGeom>
                <a:avLst/>
                <a:gdLst>
                  <a:gd name="T0" fmla="*/ 0 w 4765"/>
                  <a:gd name="T1" fmla="*/ 118 h 119"/>
                  <a:gd name="T2" fmla="*/ 0 w 4765"/>
                  <a:gd name="T3" fmla="*/ 0 h 119"/>
                  <a:gd name="T4" fmla="*/ 4764 w 4765"/>
                  <a:gd name="T5" fmla="*/ 0 h 119"/>
                  <a:gd name="T6" fmla="*/ 0 60000 65536"/>
                  <a:gd name="T7" fmla="*/ 0 60000 65536"/>
                  <a:gd name="T8" fmla="*/ 0 60000 65536"/>
                </a:gdLst>
                <a:ahLst/>
                <a:cxnLst>
                  <a:cxn ang="T6">
                    <a:pos x="T0" y="T1"/>
                  </a:cxn>
                  <a:cxn ang="T7">
                    <a:pos x="T2" y="T3"/>
                  </a:cxn>
                  <a:cxn ang="T8">
                    <a:pos x="T4" y="T5"/>
                  </a:cxn>
                </a:cxnLst>
                <a:rect l="0" t="0" r="r" b="b"/>
                <a:pathLst>
                  <a:path w="4765" h="119">
                    <a:moveTo>
                      <a:pt x="0" y="118"/>
                    </a:moveTo>
                    <a:lnTo>
                      <a:pt x="0" y="0"/>
                    </a:lnTo>
                    <a:lnTo>
                      <a:pt x="4764" y="0"/>
                    </a:lnTo>
                  </a:path>
                </a:pathLst>
              </a:custGeom>
              <a:noFill/>
              <a:ln w="12700" cap="rnd" cmpd="sng">
                <a:solidFill>
                  <a:srgbClr val="FFCC66"/>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16">
            <a:extLst>
              <a:ext uri="{FF2B5EF4-FFF2-40B4-BE49-F238E27FC236}">
                <a16:creationId xmlns:a16="http://schemas.microsoft.com/office/drawing/2014/main" id="{C35F9FEC-E717-45B9-8A92-498950C5949E}"/>
              </a:ext>
            </a:extLst>
          </p:cNvPr>
          <p:cNvSpPr>
            <a:spLocks noGrp="1" noChangeArrowheads="1"/>
          </p:cNvSpPr>
          <p:nvPr>
            <p:ph type="title"/>
          </p:nvPr>
        </p:nvSpPr>
        <p:spPr bwMode="auto">
          <a:xfrm>
            <a:off x="1528763" y="304800"/>
            <a:ext cx="75644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17">
            <a:extLst>
              <a:ext uri="{FF2B5EF4-FFF2-40B4-BE49-F238E27FC236}">
                <a16:creationId xmlns:a16="http://schemas.microsoft.com/office/drawing/2014/main" id="{FB2B385D-B487-43EB-8F6A-C3F640B23B98}"/>
              </a:ext>
            </a:extLst>
          </p:cNvPr>
          <p:cNvSpPr>
            <a:spLocks noGrp="1" noChangeArrowheads="1"/>
          </p:cNvSpPr>
          <p:nvPr>
            <p:ph type="body" idx="1"/>
          </p:nvPr>
        </p:nvSpPr>
        <p:spPr bwMode="auto">
          <a:xfrm>
            <a:off x="1479550" y="1981200"/>
            <a:ext cx="76263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306" name="Rectangle 18">
            <a:extLst>
              <a:ext uri="{FF2B5EF4-FFF2-40B4-BE49-F238E27FC236}">
                <a16:creationId xmlns:a16="http://schemas.microsoft.com/office/drawing/2014/main" id="{2B594CA9-7354-4C36-9971-833F4E28A061}"/>
              </a:ext>
            </a:extLst>
          </p:cNvPr>
          <p:cNvSpPr>
            <a:spLocks noGrp="1" noChangeArrowheads="1"/>
          </p:cNvSpPr>
          <p:nvPr>
            <p:ph type="dt" sz="half" idx="2"/>
          </p:nvPr>
        </p:nvSpPr>
        <p:spPr bwMode="auto">
          <a:xfrm>
            <a:off x="1481138" y="6248400"/>
            <a:ext cx="1782762" cy="457200"/>
          </a:xfrm>
          <a:prstGeom prst="rect">
            <a:avLst/>
          </a:prstGeom>
          <a:noFill/>
          <a:ln>
            <a:noFill/>
          </a:ln>
          <a:effectLst/>
        </p:spPr>
        <p:txBody>
          <a:bodyPr vert="horz" wrap="square" lIns="92075" tIns="46038" rIns="92075" bIns="46038" numCol="1" anchor="ctr" anchorCtr="0" compatLnSpc="1">
            <a:prstTxWarp prst="textNoShape">
              <a:avLst/>
            </a:prstTxWarp>
          </a:bodyPr>
          <a:lstStyle>
            <a:lvl1pPr eaLnBrk="1" hangingPunct="1">
              <a:defRPr sz="1400">
                <a:solidFill>
                  <a:schemeClr val="tx2"/>
                </a:solidFill>
              </a:defRPr>
            </a:lvl1pPr>
          </a:lstStyle>
          <a:p>
            <a:pPr>
              <a:defRPr/>
            </a:pPr>
            <a:endParaRPr lang="en-US" altLang="en-US"/>
          </a:p>
        </p:txBody>
      </p:sp>
      <p:sp>
        <p:nvSpPr>
          <p:cNvPr id="12307" name="Rectangle 19">
            <a:extLst>
              <a:ext uri="{FF2B5EF4-FFF2-40B4-BE49-F238E27FC236}">
                <a16:creationId xmlns:a16="http://schemas.microsoft.com/office/drawing/2014/main" id="{1AB642B0-E136-408E-946D-F65E305C1D27}"/>
              </a:ext>
            </a:extLst>
          </p:cNvPr>
          <p:cNvSpPr>
            <a:spLocks noGrp="1" noChangeArrowheads="1"/>
          </p:cNvSpPr>
          <p:nvPr>
            <p:ph type="ftr" sz="quarter" idx="3"/>
          </p:nvPr>
        </p:nvSpPr>
        <p:spPr bwMode="auto">
          <a:xfrm>
            <a:off x="3797300" y="6248400"/>
            <a:ext cx="2895600" cy="457200"/>
          </a:xfrm>
          <a:prstGeom prst="rect">
            <a:avLst/>
          </a:prstGeom>
          <a:noFill/>
          <a:ln>
            <a:noFill/>
          </a:ln>
          <a:effectLst/>
        </p:spPr>
        <p:txBody>
          <a:bodyPr vert="horz" wrap="square" lIns="92075" tIns="46038" rIns="92075" bIns="46038" numCol="1" anchor="ctr" anchorCtr="0" compatLnSpc="1">
            <a:prstTxWarp prst="textNoShape">
              <a:avLst/>
            </a:prstTxWarp>
          </a:bodyPr>
          <a:lstStyle>
            <a:lvl1pPr algn="ctr" eaLnBrk="1" hangingPunct="1">
              <a:defRPr sz="1400">
                <a:solidFill>
                  <a:schemeClr val="tx2"/>
                </a:solidFill>
              </a:defRPr>
            </a:lvl1pPr>
          </a:lstStyle>
          <a:p>
            <a:pPr>
              <a:defRPr/>
            </a:pPr>
            <a:endParaRPr lang="en-US" altLang="en-US"/>
          </a:p>
        </p:txBody>
      </p:sp>
      <p:sp>
        <p:nvSpPr>
          <p:cNvPr id="12308" name="Rectangle 20">
            <a:extLst>
              <a:ext uri="{FF2B5EF4-FFF2-40B4-BE49-F238E27FC236}">
                <a16:creationId xmlns:a16="http://schemas.microsoft.com/office/drawing/2014/main" id="{87AEEA1C-0B3B-4B67-B20C-2969643E741D}"/>
              </a:ext>
            </a:extLst>
          </p:cNvPr>
          <p:cNvSpPr>
            <a:spLocks noGrp="1" noChangeArrowheads="1"/>
          </p:cNvSpPr>
          <p:nvPr>
            <p:ph type="sldNum" sz="quarter" idx="4"/>
          </p:nvPr>
        </p:nvSpPr>
        <p:spPr bwMode="auto">
          <a:xfrm>
            <a:off x="7226300" y="6248400"/>
            <a:ext cx="1905000" cy="457200"/>
          </a:xfrm>
          <a:prstGeom prst="rect">
            <a:avLst/>
          </a:prstGeom>
          <a:noFill/>
          <a:ln>
            <a:noFill/>
          </a:ln>
          <a:effectLst/>
        </p:spPr>
        <p:txBody>
          <a:bodyPr vert="horz" wrap="square" lIns="92075" tIns="46038" rIns="92075" bIns="46038" numCol="1" anchor="ctr" anchorCtr="0" compatLnSpc="1">
            <a:prstTxWarp prst="textNoShape">
              <a:avLst/>
            </a:prstTxWarp>
          </a:bodyPr>
          <a:lstStyle>
            <a:lvl1pPr algn="r" eaLnBrk="1" hangingPunct="1">
              <a:defRPr sz="1400" smtClean="0">
                <a:solidFill>
                  <a:schemeClr val="tx2"/>
                </a:solidFill>
              </a:defRPr>
            </a:lvl1pPr>
          </a:lstStyle>
          <a:p>
            <a:pPr>
              <a:defRPr/>
            </a:pPr>
            <a:fld id="{47673413-2E99-4312-88B9-B4D7259106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cover dir="u"/>
  </p:transition>
  <p:txStyles>
    <p:titleStyle>
      <a:lvl1pPr algn="l" rtl="0" eaLnBrk="0" fontAlgn="base" hangingPunct="0">
        <a:spcBef>
          <a:spcPct val="0"/>
        </a:spcBef>
        <a:spcAft>
          <a:spcPct val="0"/>
        </a:spcAft>
        <a:defRPr sz="4400" i="1" kern="1200">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anose="02020603050405020304" pitchFamily="18" charset="0"/>
        </a:defRPr>
      </a:lvl2pPr>
      <a:lvl3pPr algn="l" rtl="0" eaLnBrk="0" fontAlgn="base" hangingPunct="0">
        <a:spcBef>
          <a:spcPct val="0"/>
        </a:spcBef>
        <a:spcAft>
          <a:spcPct val="0"/>
        </a:spcAft>
        <a:defRPr sz="4400" i="1">
          <a:solidFill>
            <a:schemeClr val="tx2"/>
          </a:solidFill>
          <a:latin typeface="Times New Roman" panose="02020603050405020304" pitchFamily="18" charset="0"/>
        </a:defRPr>
      </a:lvl3pPr>
      <a:lvl4pPr algn="l" rtl="0" eaLnBrk="0" fontAlgn="base" hangingPunct="0">
        <a:spcBef>
          <a:spcPct val="0"/>
        </a:spcBef>
        <a:spcAft>
          <a:spcPct val="0"/>
        </a:spcAft>
        <a:defRPr sz="4400" i="1">
          <a:solidFill>
            <a:schemeClr val="tx2"/>
          </a:solidFill>
          <a:latin typeface="Times New Roman" panose="02020603050405020304" pitchFamily="18" charset="0"/>
        </a:defRPr>
      </a:lvl4pPr>
      <a:lvl5pPr algn="l" rtl="0" eaLnBrk="0" fontAlgn="base" hangingPunct="0">
        <a:spcBef>
          <a:spcPct val="0"/>
        </a:spcBef>
        <a:spcAft>
          <a:spcPct val="0"/>
        </a:spcAft>
        <a:defRPr sz="4400" i="1">
          <a:solidFill>
            <a:schemeClr val="tx2"/>
          </a:solidFill>
          <a:latin typeface="Times New Roman" panose="02020603050405020304" pitchFamily="18" charset="0"/>
        </a:defRPr>
      </a:lvl5pPr>
      <a:lvl6pPr marL="457200" algn="l" rtl="0" fontAlgn="base">
        <a:spcBef>
          <a:spcPct val="0"/>
        </a:spcBef>
        <a:spcAft>
          <a:spcPct val="0"/>
        </a:spcAft>
        <a:defRPr sz="4400" i="1">
          <a:solidFill>
            <a:schemeClr val="tx2"/>
          </a:solidFill>
          <a:latin typeface="Times New Roman" panose="02020603050405020304" pitchFamily="18" charset="0"/>
        </a:defRPr>
      </a:lvl6pPr>
      <a:lvl7pPr marL="914400" algn="l" rtl="0" fontAlgn="base">
        <a:spcBef>
          <a:spcPct val="0"/>
        </a:spcBef>
        <a:spcAft>
          <a:spcPct val="0"/>
        </a:spcAft>
        <a:defRPr sz="4400" i="1">
          <a:solidFill>
            <a:schemeClr val="tx2"/>
          </a:solidFill>
          <a:latin typeface="Times New Roman" panose="02020603050405020304" pitchFamily="18" charset="0"/>
        </a:defRPr>
      </a:lvl7pPr>
      <a:lvl8pPr marL="1371600" algn="l" rtl="0" fontAlgn="base">
        <a:spcBef>
          <a:spcPct val="0"/>
        </a:spcBef>
        <a:spcAft>
          <a:spcPct val="0"/>
        </a:spcAft>
        <a:defRPr sz="4400" i="1">
          <a:solidFill>
            <a:schemeClr val="tx2"/>
          </a:solidFill>
          <a:latin typeface="Times New Roman" panose="02020603050405020304" pitchFamily="18" charset="0"/>
        </a:defRPr>
      </a:lvl8pPr>
      <a:lvl9pPr marL="1828800" algn="l" rtl="0" fontAlgn="base">
        <a:spcBef>
          <a:spcPct val="0"/>
        </a:spcBef>
        <a:spcAft>
          <a:spcPct val="0"/>
        </a:spcAft>
        <a:defRPr sz="4400" i="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95000"/>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This%20PowerPoint%20presentation%20is%20available%20along%20with%20related%20http:/home.snu.edu/~hculbert/ppt.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4964788-E68B-40A2-935D-C1242FB0804D}"/>
              </a:ext>
            </a:extLst>
          </p:cNvPr>
          <p:cNvSpPr>
            <a:spLocks noGrp="1" noChangeArrowheads="1"/>
          </p:cNvSpPr>
          <p:nvPr>
            <p:ph type="ctrTitle"/>
          </p:nvPr>
        </p:nvSpPr>
        <p:spPr/>
        <p:txBody>
          <a:bodyPr/>
          <a:lstStyle/>
          <a:p>
            <a:pPr eaLnBrk="1" hangingPunct="1"/>
            <a:r>
              <a:rPr lang="en-US" altLang="en-US"/>
              <a:t>Why Christians are useless and irrelevant in today’s society</a:t>
            </a:r>
          </a:p>
        </p:txBody>
      </p:sp>
      <p:sp>
        <p:nvSpPr>
          <p:cNvPr id="5123" name="Rectangle 3">
            <a:extLst>
              <a:ext uri="{FF2B5EF4-FFF2-40B4-BE49-F238E27FC236}">
                <a16:creationId xmlns:a16="http://schemas.microsoft.com/office/drawing/2014/main" id="{43787F55-252D-4F56-A520-350EA3B8DE9B}"/>
              </a:ext>
            </a:extLst>
          </p:cNvPr>
          <p:cNvSpPr>
            <a:spLocks noGrp="1" noChangeArrowheads="1"/>
          </p:cNvSpPr>
          <p:nvPr>
            <p:ph type="subTitle" idx="1"/>
          </p:nvPr>
        </p:nvSpPr>
        <p:spPr/>
        <p:txBody>
          <a:bodyPr/>
          <a:lstStyle/>
          <a:p>
            <a:pPr eaLnBrk="1" hangingPunct="1"/>
            <a:r>
              <a:rPr lang="en-US" altLang="en-US" sz="2800"/>
              <a:t>Student group presentation for Ministry, Church and Society course</a:t>
            </a:r>
          </a:p>
          <a:p>
            <a:pPr eaLnBrk="1" hangingPunct="1"/>
            <a:r>
              <a:rPr lang="en-US" altLang="en-US" sz="2000"/>
              <a:t>Based on chapters 1-2 of Rodney Clapp’s “Peculiar People”</a:t>
            </a:r>
          </a:p>
        </p:txBody>
      </p:sp>
    </p:spTree>
  </p:cSld>
  <p:clrMapOvr>
    <a:masterClrMapping/>
  </p:clrMapOvr>
  <p:transition>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0A2FBDA-51BB-4C61-911E-AD8B709104AC}"/>
              </a:ext>
            </a:extLst>
          </p:cNvPr>
          <p:cNvSpPr>
            <a:spLocks noGrp="1" noChangeArrowheads="1"/>
          </p:cNvSpPr>
          <p:nvPr>
            <p:ph type="title"/>
          </p:nvPr>
        </p:nvSpPr>
        <p:spPr/>
        <p:txBody>
          <a:bodyPr/>
          <a:lstStyle/>
          <a:p>
            <a:pPr eaLnBrk="1" hangingPunct="1"/>
            <a:r>
              <a:rPr lang="en-US" altLang="en-US"/>
              <a:t>The Church as Private Club</a:t>
            </a:r>
          </a:p>
        </p:txBody>
      </p:sp>
      <p:sp>
        <p:nvSpPr>
          <p:cNvPr id="22531" name="Rectangle 3">
            <a:extLst>
              <a:ext uri="{FF2B5EF4-FFF2-40B4-BE49-F238E27FC236}">
                <a16:creationId xmlns:a16="http://schemas.microsoft.com/office/drawing/2014/main" id="{9A8ADE4D-7355-4A47-BE5A-1A4EA0A380BC}"/>
              </a:ext>
            </a:extLst>
          </p:cNvPr>
          <p:cNvSpPr>
            <a:spLocks noGrp="1" noChangeArrowheads="1"/>
          </p:cNvSpPr>
          <p:nvPr>
            <p:ph type="body" idx="1"/>
          </p:nvPr>
        </p:nvSpPr>
        <p:spPr>
          <a:xfrm>
            <a:off x="1479550" y="1981200"/>
            <a:ext cx="7626350" cy="4495800"/>
          </a:xfrm>
        </p:spPr>
        <p:txBody>
          <a:bodyPr/>
          <a:lstStyle/>
          <a:p>
            <a:pPr eaLnBrk="1" hangingPunct="1"/>
            <a:r>
              <a:rPr lang="en-US" altLang="en-US"/>
              <a:t>One strategy of retrenchment is the migration of faith from social and cultural and placing itself in the individual.</a:t>
            </a:r>
          </a:p>
          <a:p>
            <a:pPr eaLnBrk="1" hangingPunct="1"/>
            <a:r>
              <a:rPr lang="en-US" altLang="en-US"/>
              <a:t>Gnosticism</a:t>
            </a:r>
          </a:p>
          <a:p>
            <a:pPr lvl="1" eaLnBrk="1" hangingPunct="1">
              <a:lnSpc>
                <a:spcPct val="150000"/>
              </a:lnSpc>
            </a:pPr>
            <a:r>
              <a:rPr lang="en-US" altLang="en-US"/>
              <a:t>Individualized faith</a:t>
            </a:r>
          </a:p>
          <a:p>
            <a:pPr lvl="1" eaLnBrk="1" hangingPunct="1"/>
            <a:r>
              <a:rPr lang="en-US" altLang="en-US"/>
              <a:t>Attempt to escape from everything but self</a:t>
            </a:r>
          </a:p>
          <a:p>
            <a:pPr lvl="1" eaLnBrk="1" hangingPunct="1"/>
            <a:r>
              <a:rPr lang="en-US" altLang="en-US"/>
              <a:t>Faith is solitary affair between God and self</a:t>
            </a:r>
          </a:p>
        </p:txBody>
      </p:sp>
    </p:spTree>
  </p:cSld>
  <p:clrMapOvr>
    <a:masterClrMapping/>
  </p:clrMapOvr>
  <p:transition>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333C238-A949-41CB-9FF0-4E16F300AB3B}"/>
              </a:ext>
            </a:extLst>
          </p:cNvPr>
          <p:cNvSpPr>
            <a:spLocks noGrp="1" noChangeArrowheads="1"/>
          </p:cNvSpPr>
          <p:nvPr>
            <p:ph type="title"/>
          </p:nvPr>
        </p:nvSpPr>
        <p:spPr/>
        <p:txBody>
          <a:bodyPr/>
          <a:lstStyle/>
          <a:p>
            <a:pPr eaLnBrk="1" hangingPunct="1"/>
            <a:endParaRPr lang="en-US" altLang="en-US" dirty="0"/>
          </a:p>
        </p:txBody>
      </p:sp>
      <p:sp>
        <p:nvSpPr>
          <p:cNvPr id="24579" name="Rectangle 3">
            <a:extLst>
              <a:ext uri="{FF2B5EF4-FFF2-40B4-BE49-F238E27FC236}">
                <a16:creationId xmlns:a16="http://schemas.microsoft.com/office/drawing/2014/main" id="{F6E3B5B4-ABD1-408A-864D-49BA4E4304EA}"/>
              </a:ext>
            </a:extLst>
          </p:cNvPr>
          <p:cNvSpPr>
            <a:spLocks noGrp="1" noChangeArrowheads="1"/>
          </p:cNvSpPr>
          <p:nvPr>
            <p:ph type="body" sz="half" idx="1"/>
          </p:nvPr>
        </p:nvSpPr>
        <p:spPr/>
        <p:txBody>
          <a:bodyPr/>
          <a:lstStyle/>
          <a:p>
            <a:pPr eaLnBrk="1" hangingPunct="1"/>
            <a:r>
              <a:rPr lang="en-US" altLang="en-US" sz="2800"/>
              <a:t>Jesus in history</a:t>
            </a:r>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endParaRPr lang="en-US" altLang="en-US" sz="2800"/>
          </a:p>
        </p:txBody>
      </p:sp>
      <p:sp>
        <p:nvSpPr>
          <p:cNvPr id="24580" name="Rectangle 8">
            <a:extLst>
              <a:ext uri="{FF2B5EF4-FFF2-40B4-BE49-F238E27FC236}">
                <a16:creationId xmlns:a16="http://schemas.microsoft.com/office/drawing/2014/main" id="{F2E223FC-6153-4558-970E-134BA1FD76A1}"/>
              </a:ext>
            </a:extLst>
          </p:cNvPr>
          <p:cNvSpPr>
            <a:spLocks noGrp="1" noChangeArrowheads="1"/>
          </p:cNvSpPr>
          <p:nvPr>
            <p:ph type="body" sz="half" idx="2"/>
          </p:nvPr>
        </p:nvSpPr>
        <p:spPr/>
        <p:txBody>
          <a:bodyPr/>
          <a:lstStyle/>
          <a:p>
            <a:pPr eaLnBrk="1" hangingPunct="1"/>
            <a:r>
              <a:rPr lang="en-US" altLang="en-US" sz="2800"/>
              <a:t>Jesus in community</a:t>
            </a:r>
          </a:p>
        </p:txBody>
      </p:sp>
      <p:pic>
        <p:nvPicPr>
          <p:cNvPr id="24581" name="Picture 6">
            <a:extLst>
              <a:ext uri="{FF2B5EF4-FFF2-40B4-BE49-F238E27FC236}">
                <a16:creationId xmlns:a16="http://schemas.microsoft.com/office/drawing/2014/main" id="{A73BA23F-9B17-4713-B4A1-6E5FF340BA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048000"/>
            <a:ext cx="225266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7">
            <a:extLst>
              <a:ext uri="{FF2B5EF4-FFF2-40B4-BE49-F238E27FC236}">
                <a16:creationId xmlns:a16="http://schemas.microsoft.com/office/drawing/2014/main" id="{B78D6E74-FA1F-449B-957D-C1843A586DDF}"/>
              </a:ext>
            </a:extLst>
          </p:cNvPr>
          <p:cNvPicPr>
            <a:picLocks noGrp="1" noChangeAspect="1" noChangeArrowheads="1"/>
          </p:cNvPicPr>
          <p:nvPr>
            <p:ph type="clipArt" sz="half" idx="4294967295"/>
          </p:nvPr>
        </p:nvPicPr>
        <p:blipFill>
          <a:blip r:embed="rId4">
            <a:extLst>
              <a:ext uri="{28A0092B-C50C-407E-A947-70E740481C1C}">
                <a14:useLocalDpi xmlns:a14="http://schemas.microsoft.com/office/drawing/2010/main" val="0"/>
              </a:ext>
            </a:extLst>
          </a:blip>
          <a:srcRect/>
          <a:stretch>
            <a:fillRect/>
          </a:stretch>
        </p:blipFill>
        <p:spPr>
          <a:xfrm>
            <a:off x="1905000" y="3048000"/>
            <a:ext cx="19812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9C36A1D-FF14-498D-9075-A41E5E02B3F9}"/>
              </a:ext>
            </a:extLst>
          </p:cNvPr>
          <p:cNvSpPr>
            <a:spLocks noGrp="1" noChangeArrowheads="1"/>
          </p:cNvSpPr>
          <p:nvPr>
            <p:ph type="title"/>
          </p:nvPr>
        </p:nvSpPr>
        <p:spPr>
          <a:xfrm>
            <a:off x="1528763" y="0"/>
            <a:ext cx="7615237" cy="1752600"/>
          </a:xfrm>
        </p:spPr>
        <p:txBody>
          <a:bodyPr/>
          <a:lstStyle/>
          <a:p>
            <a:pPr eaLnBrk="1" hangingPunct="1"/>
            <a:r>
              <a:rPr lang="en-US" altLang="en-US"/>
              <a:t>Gnosticism’s impact on the Church</a:t>
            </a:r>
          </a:p>
        </p:txBody>
      </p:sp>
      <p:sp>
        <p:nvSpPr>
          <p:cNvPr id="26627" name="Rectangle 3">
            <a:extLst>
              <a:ext uri="{FF2B5EF4-FFF2-40B4-BE49-F238E27FC236}">
                <a16:creationId xmlns:a16="http://schemas.microsoft.com/office/drawing/2014/main" id="{0E679BD9-7FD5-4206-8FF1-A35F709CB291}"/>
              </a:ext>
            </a:extLst>
          </p:cNvPr>
          <p:cNvSpPr>
            <a:spLocks noGrp="1" noChangeArrowheads="1"/>
          </p:cNvSpPr>
          <p:nvPr>
            <p:ph type="body" idx="1"/>
          </p:nvPr>
        </p:nvSpPr>
        <p:spPr/>
        <p:txBody>
          <a:bodyPr/>
          <a:lstStyle/>
          <a:p>
            <a:pPr eaLnBrk="1" hangingPunct="1"/>
            <a:r>
              <a:rPr lang="en-US" altLang="en-US"/>
              <a:t>Church adapted by shifting its focus</a:t>
            </a:r>
          </a:p>
          <a:p>
            <a:pPr lvl="1" eaLnBrk="1" hangingPunct="1"/>
            <a:r>
              <a:rPr lang="en-US" altLang="en-US"/>
              <a:t>Psychologizers/Self-Help</a:t>
            </a:r>
          </a:p>
          <a:p>
            <a:pPr lvl="1" eaLnBrk="1" hangingPunct="1"/>
            <a:r>
              <a:rPr lang="en-US" altLang="en-US"/>
              <a:t>From social change to how the individual can adjust to the status quo</a:t>
            </a:r>
          </a:p>
          <a:p>
            <a:pPr eaLnBrk="1" hangingPunct="1"/>
            <a:r>
              <a:rPr lang="en-US" altLang="en-US"/>
              <a:t>By definition, the Constantinian church is reactive and reflexive to the surrounding culture.</a:t>
            </a:r>
          </a:p>
        </p:txBody>
      </p:sp>
    </p:spTree>
  </p:cSld>
  <p:clrMapOvr>
    <a:masterClrMapping/>
  </p:clrMapOvr>
  <p:transition>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28F1359-CFAC-4CD5-BD2A-D917D549EC52}"/>
              </a:ext>
            </a:extLst>
          </p:cNvPr>
          <p:cNvSpPr>
            <a:spLocks noGrp="1" noChangeArrowheads="1"/>
          </p:cNvSpPr>
          <p:nvPr>
            <p:ph type="title"/>
          </p:nvPr>
        </p:nvSpPr>
        <p:spPr/>
        <p:txBody>
          <a:bodyPr/>
          <a:lstStyle/>
          <a:p>
            <a:pPr eaLnBrk="1" hangingPunct="1"/>
            <a:r>
              <a:rPr lang="en-US" altLang="en-US"/>
              <a:t>The God of Gnostic Consumerism	</a:t>
            </a:r>
          </a:p>
        </p:txBody>
      </p:sp>
      <p:sp>
        <p:nvSpPr>
          <p:cNvPr id="28675" name="Rectangle 3">
            <a:extLst>
              <a:ext uri="{FF2B5EF4-FFF2-40B4-BE49-F238E27FC236}">
                <a16:creationId xmlns:a16="http://schemas.microsoft.com/office/drawing/2014/main" id="{B59B201C-B399-4786-AE02-67D56DE138CD}"/>
              </a:ext>
            </a:extLst>
          </p:cNvPr>
          <p:cNvSpPr>
            <a:spLocks noGrp="1" noChangeArrowheads="1"/>
          </p:cNvSpPr>
          <p:nvPr>
            <p:ph type="body" idx="1"/>
          </p:nvPr>
        </p:nvSpPr>
        <p:spPr/>
        <p:txBody>
          <a:bodyPr/>
          <a:lstStyle/>
          <a:p>
            <a:pPr eaLnBrk="1" hangingPunct="1"/>
            <a:r>
              <a:rPr lang="en-US" altLang="en-US" dirty="0"/>
              <a:t>Pressures for church leaders to focus only on individual faith.</a:t>
            </a:r>
          </a:p>
          <a:p>
            <a:pPr eaLnBrk="1" hangingPunct="1"/>
            <a:r>
              <a:rPr lang="en-US" altLang="en-US" dirty="0"/>
              <a:t>People leave churches because their “needs aren’t being met.”</a:t>
            </a:r>
          </a:p>
          <a:p>
            <a:pPr lvl="1" eaLnBrk="1" hangingPunct="1"/>
            <a:r>
              <a:rPr lang="en-US" altLang="en-US" dirty="0"/>
              <a:t> 	This attitude </a:t>
            </a:r>
            <a:r>
              <a:rPr lang="en-US" altLang="en-US" dirty="0" err="1"/>
              <a:t>cfosters</a:t>
            </a:r>
            <a:r>
              <a:rPr lang="en-US" altLang="en-US" dirty="0"/>
              <a:t> a doctor- patient relationship with God.</a:t>
            </a:r>
          </a:p>
          <a:p>
            <a:pPr lvl="1" eaLnBrk="1" hangingPunct="1"/>
            <a:r>
              <a:rPr lang="en-US" altLang="en-US" dirty="0"/>
              <a:t>	We have made Him a God who only </a:t>
            </a:r>
            <a:r>
              <a:rPr lang="en-US" altLang="en-US" i="1" dirty="0"/>
              <a:t>meets our needs.</a:t>
            </a:r>
          </a:p>
        </p:txBody>
      </p:sp>
    </p:spTree>
  </p:cSld>
  <p:clrMapOvr>
    <a:masterClrMapping/>
  </p:clrMapOvr>
  <p:transition>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7C35FE3-96FD-4F2F-A9B7-B0DA4DABFA02}"/>
              </a:ext>
            </a:extLst>
          </p:cNvPr>
          <p:cNvSpPr>
            <a:spLocks noGrp="1" noChangeArrowheads="1"/>
          </p:cNvSpPr>
          <p:nvPr>
            <p:ph type="title"/>
          </p:nvPr>
        </p:nvSpPr>
        <p:spPr/>
        <p:txBody>
          <a:bodyPr/>
          <a:lstStyle/>
          <a:p>
            <a:pPr eaLnBrk="1" hangingPunct="1"/>
            <a:r>
              <a:rPr lang="en-US" altLang="en-US"/>
              <a:t>Dead End of Privatizing Faith</a:t>
            </a:r>
          </a:p>
        </p:txBody>
      </p:sp>
      <p:sp>
        <p:nvSpPr>
          <p:cNvPr id="30723" name="Rectangle 3">
            <a:extLst>
              <a:ext uri="{FF2B5EF4-FFF2-40B4-BE49-F238E27FC236}">
                <a16:creationId xmlns:a16="http://schemas.microsoft.com/office/drawing/2014/main" id="{75377A1F-D7A9-466F-AB67-96C7977A83AD}"/>
              </a:ext>
            </a:extLst>
          </p:cNvPr>
          <p:cNvSpPr>
            <a:spLocks noGrp="1" noChangeArrowheads="1"/>
          </p:cNvSpPr>
          <p:nvPr>
            <p:ph type="body" sz="half" idx="1"/>
          </p:nvPr>
        </p:nvSpPr>
        <p:spPr/>
        <p:txBody>
          <a:bodyPr/>
          <a:lstStyle/>
          <a:p>
            <a:pPr eaLnBrk="1" hangingPunct="1"/>
            <a:r>
              <a:rPr lang="en-US" altLang="en-US" sz="2800" dirty="0" err="1"/>
              <a:t>Constantinianism</a:t>
            </a:r>
            <a:r>
              <a:rPr lang="en-US" altLang="en-US" sz="2800" dirty="0"/>
              <a:t> has been a a “dead end theologically and sociologically.”</a:t>
            </a:r>
          </a:p>
          <a:p>
            <a:pPr eaLnBrk="1" hangingPunct="1"/>
            <a:r>
              <a:rPr lang="en-US" altLang="en-US" sz="2800" dirty="0"/>
              <a:t>Cultural developments have rendered the Church ineffective.</a:t>
            </a:r>
          </a:p>
        </p:txBody>
      </p:sp>
      <p:pic>
        <p:nvPicPr>
          <p:cNvPr id="30724" name="Picture 6">
            <a:extLst>
              <a:ext uri="{FF2B5EF4-FFF2-40B4-BE49-F238E27FC236}">
                <a16:creationId xmlns:a16="http://schemas.microsoft.com/office/drawing/2014/main" id="{B9E16716-1BE9-4DB1-9E9B-373483C87ED1}"/>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468938" y="1981200"/>
            <a:ext cx="353695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26325C8-657E-498D-B0DB-DBC08C6A5313}"/>
              </a:ext>
            </a:extLst>
          </p:cNvPr>
          <p:cNvSpPr>
            <a:spLocks noGrp="1" noChangeArrowheads="1"/>
          </p:cNvSpPr>
          <p:nvPr>
            <p:ph type="ctrTitle"/>
          </p:nvPr>
        </p:nvSpPr>
        <p:spPr/>
        <p:txBody>
          <a:bodyPr/>
          <a:lstStyle/>
          <a:p>
            <a:pPr eaLnBrk="1" hangingPunct="1"/>
            <a:r>
              <a:rPr lang="en-US" altLang="en-US" sz="1600" i="0"/>
              <a:t>This PowerPoint presentation is available along with related materials and other PowerPoint presentations at </a:t>
            </a:r>
            <a:r>
              <a:rPr lang="en-US" altLang="en-US" sz="1600" i="0">
                <a:hlinkClick r:id="rId2"/>
              </a:rPr>
              <a:t>http://home.snu.edu/~hculbert/ppt.htm</a:t>
            </a:r>
            <a:br>
              <a:rPr lang="en-US" altLang="en-US" sz="1600"/>
            </a:br>
            <a:endParaRPr lang="en-US" altLang="en-US" sz="1600"/>
          </a:p>
        </p:txBody>
      </p:sp>
      <p:sp>
        <p:nvSpPr>
          <p:cNvPr id="31747" name="Subtitle 2">
            <a:extLst>
              <a:ext uri="{FF2B5EF4-FFF2-40B4-BE49-F238E27FC236}">
                <a16:creationId xmlns:a16="http://schemas.microsoft.com/office/drawing/2014/main" id="{6CF90B9B-7DEB-4A34-89B0-93D686F862FC}"/>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1FAD9E7-5825-4981-9CE1-D5EB5945A0B5}"/>
              </a:ext>
            </a:extLst>
          </p:cNvPr>
          <p:cNvSpPr>
            <a:spLocks noGrp="1" noChangeArrowheads="1"/>
          </p:cNvSpPr>
          <p:nvPr>
            <p:ph type="title"/>
          </p:nvPr>
        </p:nvSpPr>
        <p:spPr/>
        <p:txBody>
          <a:bodyPr/>
          <a:lstStyle/>
          <a:p>
            <a:pPr eaLnBrk="1" hangingPunct="1"/>
            <a:r>
              <a:rPr lang="en-US" altLang="en-US"/>
              <a:t>The Church as Unchurch…</a:t>
            </a:r>
          </a:p>
        </p:txBody>
      </p:sp>
      <p:sp>
        <p:nvSpPr>
          <p:cNvPr id="6147" name="Rectangle 3">
            <a:extLst>
              <a:ext uri="{FF2B5EF4-FFF2-40B4-BE49-F238E27FC236}">
                <a16:creationId xmlns:a16="http://schemas.microsoft.com/office/drawing/2014/main" id="{2F3FDD5B-79C6-46B3-8382-5C8046E45BBC}"/>
              </a:ext>
            </a:extLst>
          </p:cNvPr>
          <p:cNvSpPr>
            <a:spLocks noGrp="1" noChangeArrowheads="1"/>
          </p:cNvSpPr>
          <p:nvPr>
            <p:ph type="body" idx="1"/>
          </p:nvPr>
        </p:nvSpPr>
        <p:spPr>
          <a:xfrm>
            <a:off x="1479550" y="2895600"/>
            <a:ext cx="7626350" cy="3200400"/>
          </a:xfrm>
        </p:spPr>
        <p:txBody>
          <a:bodyPr/>
          <a:lstStyle/>
          <a:p>
            <a:pPr algn="ctr" eaLnBrk="1" hangingPunct="1">
              <a:buFont typeface="Wingdings" panose="05000000000000000000" pitchFamily="2" charset="2"/>
              <a:buNone/>
            </a:pPr>
            <a:r>
              <a:rPr lang="en-US" altLang="en-US" dirty="0"/>
              <a:t>“We seem no longer to be where the action is, where the plans are made, and where the strategies are discussed.”</a:t>
            </a:r>
          </a:p>
          <a:p>
            <a:pPr algn="ctr" eaLnBrk="1" hangingPunct="1">
              <a:buFont typeface="Wingdings" panose="05000000000000000000" pitchFamily="2" charset="2"/>
              <a:buNone/>
            </a:pPr>
            <a:endParaRPr lang="en-US" altLang="en-US" dirty="0"/>
          </a:p>
          <a:p>
            <a:pPr algn="r" eaLnBrk="1" hangingPunct="1">
              <a:buFont typeface="Wingdings" panose="05000000000000000000" pitchFamily="2" charset="2"/>
              <a:buNone/>
            </a:pPr>
            <a:r>
              <a:rPr lang="en-US" altLang="en-US" dirty="0"/>
              <a:t>-- Henri Nouwen</a:t>
            </a:r>
          </a:p>
        </p:txBody>
      </p:sp>
    </p:spTree>
  </p:cSld>
  <p:clrMapOvr>
    <a:masterClrMapping/>
  </p:clrMapOvr>
  <p:transition>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F9C77E1C-3B66-4D47-85CB-9063BAAB4D5F}"/>
              </a:ext>
            </a:extLst>
          </p:cNvPr>
          <p:cNvSpPr>
            <a:spLocks noGrp="1" noChangeArrowheads="1"/>
          </p:cNvSpPr>
          <p:nvPr>
            <p:ph type="body" idx="1"/>
          </p:nvPr>
        </p:nvSpPr>
        <p:spPr>
          <a:xfrm>
            <a:off x="1447800" y="609600"/>
            <a:ext cx="7467600" cy="6019800"/>
          </a:xfrm>
        </p:spPr>
        <p:txBody>
          <a:bodyPr/>
          <a:lstStyle/>
          <a:p>
            <a:pPr eaLnBrk="1" hangingPunct="1"/>
            <a:r>
              <a:rPr lang="en-US" altLang="en-US" dirty="0"/>
              <a:t>Sentimental capitulation</a:t>
            </a:r>
          </a:p>
          <a:p>
            <a:pPr lvl="1" eaLnBrk="1" hangingPunct="1"/>
            <a:endParaRPr lang="en-US" altLang="en-US" dirty="0"/>
          </a:p>
          <a:p>
            <a:pPr lvl="1" eaLnBrk="1" hangingPunct="1"/>
            <a:endParaRPr lang="en-US" altLang="en-US" dirty="0"/>
          </a:p>
          <a:p>
            <a:pPr lvl="1" eaLnBrk="1" hangingPunct="1"/>
            <a:endParaRPr lang="en-US" altLang="en-US" dirty="0"/>
          </a:p>
          <a:p>
            <a:pPr lvl="1" eaLnBrk="1" hangingPunct="1"/>
            <a:r>
              <a:rPr lang="en-US" altLang="en-US" dirty="0"/>
              <a:t>The church has nothing distinctive to offer or to be,.   Yet, it sentimentally hangs on to Christian language and practice anyway.</a:t>
            </a:r>
          </a:p>
        </p:txBody>
      </p:sp>
    </p:spTree>
  </p:cSld>
  <p:clrMapOvr>
    <a:masterClrMapping/>
  </p:clrMapOvr>
  <p:transition>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8931F11-68A8-45F6-9C80-D4E4E62FBA9F}"/>
              </a:ext>
            </a:extLst>
          </p:cNvPr>
          <p:cNvSpPr>
            <a:spLocks noGrp="1" noChangeArrowheads="1"/>
          </p:cNvSpPr>
          <p:nvPr>
            <p:ph type="title"/>
          </p:nvPr>
        </p:nvSpPr>
        <p:spPr>
          <a:xfrm>
            <a:off x="1524000" y="304800"/>
            <a:ext cx="6858000" cy="990600"/>
          </a:xfrm>
        </p:spPr>
        <p:txBody>
          <a:bodyPr/>
          <a:lstStyle/>
          <a:p>
            <a:pPr eaLnBrk="1" hangingPunct="1"/>
            <a:r>
              <a:rPr lang="en-US" altLang="en-US"/>
              <a:t>Society vs. Church</a:t>
            </a:r>
          </a:p>
        </p:txBody>
      </p:sp>
      <p:sp>
        <p:nvSpPr>
          <p:cNvPr id="10243" name="Rectangle 3">
            <a:extLst>
              <a:ext uri="{FF2B5EF4-FFF2-40B4-BE49-F238E27FC236}">
                <a16:creationId xmlns:a16="http://schemas.microsoft.com/office/drawing/2014/main" id="{B13DF086-9ADE-44C0-BA77-1A99D38379E1}"/>
              </a:ext>
            </a:extLst>
          </p:cNvPr>
          <p:cNvSpPr>
            <a:spLocks noGrp="1" noChangeArrowheads="1"/>
          </p:cNvSpPr>
          <p:nvPr>
            <p:ph type="body" sz="half" idx="1"/>
          </p:nvPr>
        </p:nvSpPr>
        <p:spPr>
          <a:xfrm>
            <a:off x="1600200" y="1828800"/>
            <a:ext cx="3886200" cy="4724400"/>
          </a:xfrm>
        </p:spPr>
        <p:txBody>
          <a:bodyPr/>
          <a:lstStyle/>
          <a:p>
            <a:pPr eaLnBrk="1" hangingPunct="1"/>
            <a:r>
              <a:rPr lang="en-US" altLang="en-US" sz="2400"/>
              <a:t>The more secular our society becomes, the  church is seen as useless.</a:t>
            </a:r>
          </a:p>
          <a:p>
            <a:pPr eaLnBrk="1" hangingPunct="1"/>
            <a:r>
              <a:rPr lang="en-US" altLang="en-US" sz="2400"/>
              <a:t>Christians feel useless because the church feels useless.  And the church feels useless because it keeps on trying to perform Constantinian duties in a world that is not longer Constantinian.</a:t>
            </a:r>
          </a:p>
        </p:txBody>
      </p:sp>
      <p:pic>
        <p:nvPicPr>
          <p:cNvPr id="10244" name="Picture 5">
            <a:extLst>
              <a:ext uri="{FF2B5EF4-FFF2-40B4-BE49-F238E27FC236}">
                <a16:creationId xmlns:a16="http://schemas.microsoft.com/office/drawing/2014/main" id="{5C4700C6-1649-44EE-A704-9DA762E4B3DC}"/>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694363" y="1981200"/>
            <a:ext cx="3082925" cy="4114800"/>
          </a:xfrm>
        </p:spPr>
      </p:pic>
    </p:spTree>
  </p:cSld>
  <p:clrMapOvr>
    <a:masterClrMapping/>
  </p:clrMapOvr>
  <p:transition>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AD8700F-3F78-4D37-ABE5-50661E8169EC}"/>
              </a:ext>
            </a:extLst>
          </p:cNvPr>
          <p:cNvSpPr>
            <a:spLocks noGrp="1" noChangeArrowheads="1"/>
          </p:cNvSpPr>
          <p:nvPr>
            <p:ph type="title"/>
          </p:nvPr>
        </p:nvSpPr>
        <p:spPr/>
        <p:txBody>
          <a:bodyPr/>
          <a:lstStyle/>
          <a:p>
            <a:pPr eaLnBrk="1" hangingPunct="1"/>
            <a:r>
              <a:rPr lang="en-US" altLang="en-US"/>
              <a:t>What is Constantinianism?</a:t>
            </a:r>
          </a:p>
        </p:txBody>
      </p:sp>
      <p:sp>
        <p:nvSpPr>
          <p:cNvPr id="12291" name="Rectangle 3">
            <a:extLst>
              <a:ext uri="{FF2B5EF4-FFF2-40B4-BE49-F238E27FC236}">
                <a16:creationId xmlns:a16="http://schemas.microsoft.com/office/drawing/2014/main" id="{258FC0AC-6302-4395-A7FC-4AF870952057}"/>
              </a:ext>
            </a:extLst>
          </p:cNvPr>
          <p:cNvSpPr>
            <a:spLocks noGrp="1" noChangeArrowheads="1"/>
          </p:cNvSpPr>
          <p:nvPr>
            <p:ph type="body" idx="1"/>
          </p:nvPr>
        </p:nvSpPr>
        <p:spPr>
          <a:xfrm>
            <a:off x="1600200" y="1905000"/>
            <a:ext cx="7543800" cy="4724400"/>
          </a:xfrm>
        </p:spPr>
        <p:txBody>
          <a:bodyPr/>
          <a:lstStyle/>
          <a:p>
            <a:pPr eaLnBrk="1" hangingPunct="1"/>
            <a:r>
              <a:rPr lang="en-US" altLang="en-US"/>
              <a:t>Constantine was the first emperor to declare Christianity as a national religion.</a:t>
            </a:r>
          </a:p>
          <a:p>
            <a:pPr eaLnBrk="1" hangingPunct="1"/>
            <a:r>
              <a:rPr lang="en-US" altLang="en-US"/>
              <a:t>He was the first of a long line of leaders to see Christianity as the unifying force that might bring together the empire’s diverse population.</a:t>
            </a:r>
          </a:p>
          <a:p>
            <a:pPr eaLnBrk="1" hangingPunct="1"/>
            <a:r>
              <a:rPr lang="en-US" altLang="en-US"/>
              <a:t>With this shift, the church derived its importance with the purpose and identity of the state.</a:t>
            </a:r>
          </a:p>
        </p:txBody>
      </p:sp>
    </p:spTree>
  </p:cSld>
  <p:clrMapOvr>
    <a:masterClrMapping/>
  </p:clrMapOvr>
  <p:transition>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8BDD5203-FFB9-4249-B6C7-872AB55F4CCD}"/>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n-US" dirty="0"/>
              <a:t>“Early Christians  knew . . .the Church existed, but had to believe against appearances that Christ ruled over the world.  After Constantine, one knew as a fact of experience that Christ was ruling over the world, but had to believe against the evidence that there existed a believing Church.”      --  </a:t>
            </a:r>
            <a:r>
              <a:rPr lang="en-US" altLang="en-US" dirty="0" err="1"/>
              <a:t>RodneyClapp</a:t>
            </a:r>
            <a:endParaRPr lang="en-US" altLang="en-US" dirty="0"/>
          </a:p>
        </p:txBody>
      </p:sp>
    </p:spTree>
  </p:cSld>
  <p:clrMapOvr>
    <a:masterClrMapping/>
  </p:clrMapOvr>
  <p:transition>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7D2C58D-4A25-450C-AB19-4968F2D6F916}"/>
              </a:ext>
            </a:extLst>
          </p:cNvPr>
          <p:cNvSpPr>
            <a:spLocks noGrp="1" noChangeArrowheads="1"/>
          </p:cNvSpPr>
          <p:nvPr>
            <p:ph type="title"/>
          </p:nvPr>
        </p:nvSpPr>
        <p:spPr/>
        <p:txBody>
          <a:bodyPr/>
          <a:lstStyle/>
          <a:p>
            <a:pPr eaLnBrk="1" hangingPunct="1"/>
            <a:r>
              <a:rPr lang="en-US" altLang="en-US"/>
              <a:t>Progression of Church and State</a:t>
            </a:r>
          </a:p>
        </p:txBody>
      </p:sp>
      <p:sp>
        <p:nvSpPr>
          <p:cNvPr id="16387" name="Rectangle 3">
            <a:extLst>
              <a:ext uri="{FF2B5EF4-FFF2-40B4-BE49-F238E27FC236}">
                <a16:creationId xmlns:a16="http://schemas.microsoft.com/office/drawing/2014/main" id="{092FB3DF-B3DE-4902-8BB2-0035767DE10A}"/>
              </a:ext>
            </a:extLst>
          </p:cNvPr>
          <p:cNvSpPr>
            <a:spLocks noGrp="1" noChangeArrowheads="1"/>
          </p:cNvSpPr>
          <p:nvPr>
            <p:ph type="body" sz="half" idx="1"/>
          </p:nvPr>
        </p:nvSpPr>
        <p:spPr>
          <a:xfrm>
            <a:off x="1479550" y="1981200"/>
            <a:ext cx="6902450" cy="4114800"/>
          </a:xfrm>
        </p:spPr>
        <p:txBody>
          <a:bodyPr/>
          <a:lstStyle/>
          <a:p>
            <a:pPr eaLnBrk="1" hangingPunct="1"/>
            <a:r>
              <a:rPr lang="en-US" altLang="en-US" sz="2800" dirty="0"/>
              <a:t>Those behind the Reformation wanted to renew the visible, faithful bodies of believers.</a:t>
            </a:r>
          </a:p>
          <a:p>
            <a:pPr eaLnBrk="1" hangingPunct="1"/>
            <a:r>
              <a:rPr lang="en-US" altLang="en-US" sz="2800" dirty="0"/>
              <a:t>Deism began to emerge as a prominent worldview.</a:t>
            </a:r>
          </a:p>
          <a:p>
            <a:pPr eaLnBrk="1" hangingPunct="1"/>
            <a:endParaRPr lang="en-US" altLang="en-US" sz="2800" dirty="0"/>
          </a:p>
        </p:txBody>
      </p:sp>
      <p:sp>
        <p:nvSpPr>
          <p:cNvPr id="2" name="Online Image Placeholder 1">
            <a:extLst>
              <a:ext uri="{FF2B5EF4-FFF2-40B4-BE49-F238E27FC236}">
                <a16:creationId xmlns:a16="http://schemas.microsoft.com/office/drawing/2014/main" id="{DCA4A3BE-E6AD-D4F3-4340-7928C5FC09AF}"/>
              </a:ext>
            </a:extLst>
          </p:cNvPr>
          <p:cNvSpPr>
            <a:spLocks noGrp="1"/>
          </p:cNvSpPr>
          <p:nvPr>
            <p:ph type="clipArt" sz="half" idx="2"/>
          </p:nvPr>
        </p:nvSpPr>
        <p:spPr>
          <a:xfrm>
            <a:off x="7275512" y="2133600"/>
            <a:ext cx="3736975" cy="4114800"/>
          </a:xfrm>
        </p:spPr>
      </p:sp>
    </p:spTree>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BB66205-76C9-45D9-B766-0CDA489758C6}"/>
              </a:ext>
            </a:extLst>
          </p:cNvPr>
          <p:cNvSpPr>
            <a:spLocks noGrp="1" noChangeArrowheads="1"/>
          </p:cNvSpPr>
          <p:nvPr>
            <p:ph type="title"/>
          </p:nvPr>
        </p:nvSpPr>
        <p:spPr/>
        <p:txBody>
          <a:bodyPr/>
          <a:lstStyle/>
          <a:p>
            <a:pPr eaLnBrk="1" hangingPunct="1"/>
            <a:r>
              <a:rPr lang="en-US" altLang="en-US"/>
              <a:t>Umbrella-ism</a:t>
            </a:r>
          </a:p>
        </p:txBody>
      </p:sp>
      <p:sp>
        <p:nvSpPr>
          <p:cNvPr id="18435" name="Rectangle 3">
            <a:extLst>
              <a:ext uri="{FF2B5EF4-FFF2-40B4-BE49-F238E27FC236}">
                <a16:creationId xmlns:a16="http://schemas.microsoft.com/office/drawing/2014/main" id="{B138C6C5-45C7-42C0-BE58-620BD9A201B0}"/>
              </a:ext>
            </a:extLst>
          </p:cNvPr>
          <p:cNvSpPr>
            <a:spLocks noGrp="1" noChangeArrowheads="1"/>
          </p:cNvSpPr>
          <p:nvPr>
            <p:ph type="body" sz="half" idx="1"/>
          </p:nvPr>
        </p:nvSpPr>
        <p:spPr>
          <a:xfrm>
            <a:off x="1528762" y="1981200"/>
            <a:ext cx="5938837" cy="4114800"/>
          </a:xfrm>
        </p:spPr>
        <p:txBody>
          <a:bodyPr/>
          <a:lstStyle/>
          <a:p>
            <a:pPr eaLnBrk="1" hangingPunct="1"/>
            <a:r>
              <a:rPr lang="en-US" altLang="en-US" sz="2800" dirty="0"/>
              <a:t>Christians have become misled through a Constantin-</a:t>
            </a:r>
            <a:r>
              <a:rPr lang="en-US" altLang="en-US" sz="2800" dirty="0" err="1"/>
              <a:t>ian</a:t>
            </a:r>
            <a:r>
              <a:rPr lang="en-US" altLang="en-US" sz="2800" dirty="0"/>
              <a:t> belief that the church is still plays a dominant role in today’s society.</a:t>
            </a:r>
          </a:p>
          <a:p>
            <a:pPr eaLnBrk="1" hangingPunct="1"/>
            <a:r>
              <a:rPr lang="en-US" altLang="en-US" sz="2800" dirty="0"/>
              <a:t>Host of other religions are rapidly growing in our country</a:t>
            </a:r>
          </a:p>
          <a:p>
            <a:pPr eaLnBrk="1" hangingPunct="1"/>
            <a:endParaRPr lang="en-US" altLang="en-US" sz="2800" dirty="0"/>
          </a:p>
        </p:txBody>
      </p:sp>
      <p:pic>
        <p:nvPicPr>
          <p:cNvPr id="18436" name="Picture 5">
            <a:extLst>
              <a:ext uri="{FF2B5EF4-FFF2-40B4-BE49-F238E27FC236}">
                <a16:creationId xmlns:a16="http://schemas.microsoft.com/office/drawing/2014/main" id="{5632A5B5-7828-4849-896B-0ED5E29386A5}"/>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7315200" y="1981200"/>
            <a:ext cx="1787418" cy="1969717"/>
          </a:xfrm>
        </p:spPr>
      </p:pic>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A91FCFA-FFDB-4C64-AC82-C290424BEA16}"/>
              </a:ext>
            </a:extLst>
          </p:cNvPr>
          <p:cNvSpPr>
            <a:spLocks noGrp="1" noChangeArrowheads="1"/>
          </p:cNvSpPr>
          <p:nvPr>
            <p:ph type="title"/>
          </p:nvPr>
        </p:nvSpPr>
        <p:spPr/>
        <p:txBody>
          <a:bodyPr/>
          <a:lstStyle/>
          <a:p>
            <a:pPr eaLnBrk="1" hangingPunct="1"/>
            <a:r>
              <a:rPr lang="en-US" altLang="en-US" dirty="0"/>
              <a:t>The Three Rs afflicting the Church</a:t>
            </a:r>
          </a:p>
        </p:txBody>
      </p:sp>
      <p:sp>
        <p:nvSpPr>
          <p:cNvPr id="20483" name="Rectangle 3">
            <a:extLst>
              <a:ext uri="{FF2B5EF4-FFF2-40B4-BE49-F238E27FC236}">
                <a16:creationId xmlns:a16="http://schemas.microsoft.com/office/drawing/2014/main" id="{C02F4093-0DC6-4DD4-9949-3B82F05872A1}"/>
              </a:ext>
            </a:extLst>
          </p:cNvPr>
          <p:cNvSpPr>
            <a:spLocks noGrp="1" noChangeArrowheads="1"/>
          </p:cNvSpPr>
          <p:nvPr>
            <p:ph type="body" idx="1"/>
          </p:nvPr>
        </p:nvSpPr>
        <p:spPr/>
        <p:txBody>
          <a:bodyPr/>
          <a:lstStyle/>
          <a:p>
            <a:pPr eaLnBrk="1" hangingPunct="1">
              <a:lnSpc>
                <a:spcPct val="200000"/>
              </a:lnSpc>
            </a:pPr>
            <a:r>
              <a:rPr lang="en-US" altLang="en-US"/>
              <a:t>Retrenchment</a:t>
            </a:r>
          </a:p>
          <a:p>
            <a:pPr eaLnBrk="1" hangingPunct="1">
              <a:lnSpc>
                <a:spcPct val="200000"/>
              </a:lnSpc>
            </a:pPr>
            <a:r>
              <a:rPr lang="en-US" altLang="en-US"/>
              <a:t>Relinquishment</a:t>
            </a:r>
          </a:p>
          <a:p>
            <a:pPr eaLnBrk="1" hangingPunct="1">
              <a:lnSpc>
                <a:spcPct val="200000"/>
              </a:lnSpc>
            </a:pPr>
            <a:r>
              <a:rPr lang="en-US" altLang="en-US"/>
              <a:t>Radicalization</a:t>
            </a:r>
          </a:p>
        </p:txBody>
      </p:sp>
    </p:spTree>
  </p:cSld>
  <p:clrMapOvr>
    <a:masterClrMapping/>
  </p:clrMapOvr>
  <p:transition>
    <p:cover dir="u"/>
  </p:transition>
</p:sld>
</file>

<file path=ppt/theme/theme1.xml><?xml version="1.0" encoding="utf-8"?>
<a:theme xmlns:a="http://schemas.openxmlformats.org/drawingml/2006/main" name="Sunny Days">
  <a:themeElements>
    <a:clrScheme name="Sunny Days 1">
      <a:dk1>
        <a:srgbClr val="000000"/>
      </a:dk1>
      <a:lt1>
        <a:srgbClr val="FFCC66"/>
      </a:lt1>
      <a:dk2>
        <a:srgbClr val="996633"/>
      </a:dk2>
      <a:lt2>
        <a:srgbClr val="CC6600"/>
      </a:lt2>
      <a:accent1>
        <a:srgbClr val="FF9933"/>
      </a:accent1>
      <a:accent2>
        <a:srgbClr val="CCCCCC"/>
      </a:accent2>
      <a:accent3>
        <a:srgbClr val="FFE2B8"/>
      </a:accent3>
      <a:accent4>
        <a:srgbClr val="000000"/>
      </a:accent4>
      <a:accent5>
        <a:srgbClr val="FFCAAD"/>
      </a:accent5>
      <a:accent6>
        <a:srgbClr val="B9B9B9"/>
      </a:accent6>
      <a:hlink>
        <a:srgbClr val="CC9900"/>
      </a:hlink>
      <a:folHlink>
        <a:srgbClr val="993366"/>
      </a:folHlink>
    </a:clrScheme>
    <a:fontScheme name="Sunny Day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unny Days 1">
        <a:dk1>
          <a:srgbClr val="000000"/>
        </a:dk1>
        <a:lt1>
          <a:srgbClr val="FFCC66"/>
        </a:lt1>
        <a:dk2>
          <a:srgbClr val="996633"/>
        </a:dk2>
        <a:lt2>
          <a:srgbClr val="CC6600"/>
        </a:lt2>
        <a:accent1>
          <a:srgbClr val="FF9933"/>
        </a:accent1>
        <a:accent2>
          <a:srgbClr val="CCCCCC"/>
        </a:accent2>
        <a:accent3>
          <a:srgbClr val="FFE2B8"/>
        </a:accent3>
        <a:accent4>
          <a:srgbClr val="000000"/>
        </a:accent4>
        <a:accent5>
          <a:srgbClr val="FFCAAD"/>
        </a:accent5>
        <a:accent6>
          <a:srgbClr val="B9B9B9"/>
        </a:accent6>
        <a:hlink>
          <a:srgbClr val="CC9900"/>
        </a:hlink>
        <a:folHlink>
          <a:srgbClr val="993366"/>
        </a:folHlink>
      </a:clrScheme>
      <a:clrMap bg1="lt1" tx1="dk1" bg2="lt2" tx2="dk2" accent1="accent1" accent2="accent2" accent3="accent3" accent4="accent4" accent5="accent5" accent6="accent6" hlink="hlink" folHlink="folHlink"/>
    </a:extraClrScheme>
    <a:extraClrScheme>
      <a:clrScheme name="Sunny Days 2">
        <a:dk1>
          <a:srgbClr val="000000"/>
        </a:dk1>
        <a:lt1>
          <a:srgbClr val="FFFFCC"/>
        </a:lt1>
        <a:dk2>
          <a:srgbClr val="996633"/>
        </a:dk2>
        <a:lt2>
          <a:srgbClr val="CC9900"/>
        </a:lt2>
        <a:accent1>
          <a:srgbClr val="FF9933"/>
        </a:accent1>
        <a:accent2>
          <a:srgbClr val="FFFFFF"/>
        </a:accent2>
        <a:accent3>
          <a:srgbClr val="FFFFE2"/>
        </a:accent3>
        <a:accent4>
          <a:srgbClr val="000000"/>
        </a:accent4>
        <a:accent5>
          <a:srgbClr val="FFCAAD"/>
        </a:accent5>
        <a:accent6>
          <a:srgbClr val="E7E7E7"/>
        </a:accent6>
        <a:hlink>
          <a:srgbClr val="FFCC66"/>
        </a:hlink>
        <a:folHlink>
          <a:srgbClr val="993366"/>
        </a:folHlink>
      </a:clrScheme>
      <a:clrMap bg1="lt1" tx1="dk1" bg2="lt2" tx2="dk2" accent1="accent1" accent2="accent2" accent3="accent3" accent4="accent4" accent5="accent5" accent6="accent6" hlink="hlink" folHlink="folHlink"/>
    </a:extraClrScheme>
    <a:extraClrScheme>
      <a:clrScheme name="Sunny Days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CBCBCB"/>
        </a:hlink>
        <a:folHlink>
          <a:srgbClr val="FFFFFF"/>
        </a:folHlink>
      </a:clrScheme>
      <a:clrMap bg1="lt1" tx1="dk1" bg2="lt2" tx2="dk2" accent1="accent1" accent2="accent2" accent3="accent3" accent4="accent4" accent5="accent5" accent6="accent6" hlink="hlink" folHlink="folHlink"/>
    </a:extraClrScheme>
    <a:extraClrScheme>
      <a:clrScheme name="Sunny Days 4">
        <a:dk1>
          <a:srgbClr val="000000"/>
        </a:dk1>
        <a:lt1>
          <a:srgbClr val="F8F8F8"/>
        </a:lt1>
        <a:dk2>
          <a:srgbClr val="006600"/>
        </a:dk2>
        <a:lt2>
          <a:srgbClr val="FFCC00"/>
        </a:lt2>
        <a:accent1>
          <a:srgbClr val="9999FF"/>
        </a:accent1>
        <a:accent2>
          <a:srgbClr val="003300"/>
        </a:accent2>
        <a:accent3>
          <a:srgbClr val="AAB8AA"/>
        </a:accent3>
        <a:accent4>
          <a:srgbClr val="D4D4D4"/>
        </a:accent4>
        <a:accent5>
          <a:srgbClr val="CACAFF"/>
        </a:accent5>
        <a:accent6>
          <a:srgbClr val="002D00"/>
        </a:accent6>
        <a:hlink>
          <a:srgbClr val="009966"/>
        </a:hlink>
        <a:folHlink>
          <a:srgbClr val="6600CC"/>
        </a:folHlink>
      </a:clrScheme>
      <a:clrMap bg1="dk2" tx1="lt1" bg2="dk1" tx2="lt2" accent1="accent1" accent2="accent2" accent3="accent3" accent4="accent4" accent5="accent5" accent6="accent6" hlink="hlink" folHlink="folHlink"/>
    </a:extraClrScheme>
    <a:extraClrScheme>
      <a:clrScheme name="Sunny Days 5">
        <a:dk1>
          <a:srgbClr val="000000"/>
        </a:dk1>
        <a:lt1>
          <a:srgbClr val="F8F8F8"/>
        </a:lt1>
        <a:dk2>
          <a:srgbClr val="990099"/>
        </a:dk2>
        <a:lt2>
          <a:srgbClr val="FFCC00"/>
        </a:lt2>
        <a:accent1>
          <a:srgbClr val="9999FF"/>
        </a:accent1>
        <a:accent2>
          <a:srgbClr val="660066"/>
        </a:accent2>
        <a:accent3>
          <a:srgbClr val="CAAACA"/>
        </a:accent3>
        <a:accent4>
          <a:srgbClr val="D4D4D4"/>
        </a:accent4>
        <a:accent5>
          <a:srgbClr val="CACAFF"/>
        </a:accent5>
        <a:accent6>
          <a:srgbClr val="5C005C"/>
        </a:accent6>
        <a:hlink>
          <a:srgbClr val="CC00CC"/>
        </a:hlink>
        <a:folHlink>
          <a:srgbClr val="6600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Designs\Sunny Days.pot</Template>
  <TotalTime>416</TotalTime>
  <Words>1106</Words>
  <Application>Microsoft Office PowerPoint</Application>
  <PresentationFormat>On-screen Show (4:3)</PresentationFormat>
  <Paragraphs>90</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Sunny Days</vt:lpstr>
      <vt:lpstr>Why Christians are useless and irrelevant in today’s society</vt:lpstr>
      <vt:lpstr>The Church as Unchurch…</vt:lpstr>
      <vt:lpstr>PowerPoint Presentation</vt:lpstr>
      <vt:lpstr>Society vs. Church</vt:lpstr>
      <vt:lpstr>What is Constantinianism?</vt:lpstr>
      <vt:lpstr>PowerPoint Presentation</vt:lpstr>
      <vt:lpstr>Progression of Church and State</vt:lpstr>
      <vt:lpstr>Umbrella-ism</vt:lpstr>
      <vt:lpstr>The Three Rs afflicting the Church</vt:lpstr>
      <vt:lpstr>The Church as Private Club</vt:lpstr>
      <vt:lpstr>PowerPoint Presentation</vt:lpstr>
      <vt:lpstr>Gnosticism’s impact on the Church</vt:lpstr>
      <vt:lpstr>The God of Gnostic Consumerism </vt:lpstr>
      <vt:lpstr>Dead End of Privatizing Faith</vt:lpstr>
      <vt:lpstr>This PowerPoint presentation is available along with related materials and other PowerPoint presentations at http://home.snu.edu/~hculbert/ppt.htm </vt:lpstr>
    </vt:vector>
  </TitlesOfParts>
  <Company>Southern Nazarene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Christians are Useless and Irrelevant in Today’s Society</dc:title>
  <dc:creator>Academic Computing</dc:creator>
  <cp:lastModifiedBy>Howard Culbertson</cp:lastModifiedBy>
  <cp:revision>19</cp:revision>
  <dcterms:created xsi:type="dcterms:W3CDTF">2001-02-22T20:52:20Z</dcterms:created>
  <dcterms:modified xsi:type="dcterms:W3CDTF">2022-08-16T21:31:38Z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60</vt:i4>
  </property>
  <property fmtid="{D5CDD505-2E9C-101B-9397-08002B2CF9AE}" pid="5" name="ScreenSize">
    <vt:i4>1</vt:i4>
  </property>
  <property fmtid="{D5CDD505-2E9C-101B-9397-08002B2CF9AE}" pid="6" name="ScreenUsage">
    <vt:i4>2</vt:i4>
  </property>
  <property fmtid="{D5CDD505-2E9C-101B-9397-08002B2CF9AE}" pid="7" name="MailAddress">
    <vt:lpwstr>hculbert@snu.edu</vt:lpwstr>
  </property>
  <property fmtid="{D5CDD505-2E9C-101B-9397-08002B2CF9AE}" pid="8" name="HomePage">
    <vt:lpwstr>http://home.snu.edu/~hculbert.fs</vt:lpwstr>
  </property>
  <property fmtid="{D5CDD505-2E9C-101B-9397-08002B2CF9AE}" pid="9" name="Other">
    <vt:lpwstr>Feel free to use and modify this presentation.  Please make sure you credit the source, however.</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f:\public.www</vt:lpwstr>
  </property>
</Properties>
</file>