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9" r:id="rId2"/>
  </p:sldMasterIdLst>
  <p:sldIdLst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  <p:sldId id="257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1AD6016-184A-4D3B-945A-5048C397BE0B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93719616-2CE4-4A4D-804B-EDCBCFCC01D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E14B99F-5B95-455A-B219-D31BB20FE7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AC47761-0EE0-4989-9DCE-CC48E7E21AE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C3D1829-A6E2-439B-86BE-EF07D558A45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94437D34-73B1-4EA0-B355-FD707A40D54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B29EED41-7509-4152-ADAB-67603DB9E35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CFE8C4C6-4E82-47F0-A394-E6DBB87476D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4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E411BE80-B69B-41E2-9F2A-0B1E5A2C58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AB81311-3966-401B-91FE-05502B4F3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C75868F-0D9A-4440-B543-80C7781A3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3B17E2-A39D-4BFE-B2A8-FD8067A74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93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DD1845E-2B95-45C8-B50E-091B2150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89C7E24-6A7A-4B33-AC53-59343F5E8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9A25DCA-5708-4500-8C1D-1E84463A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DC13-0A70-44E4-8B69-8B07EB18E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97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F55CAC7-372C-40C4-83EF-63D438687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2FBBDB5-E911-4177-88BF-1FA96FECA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346B3D4-CBC5-494E-9AE7-C488B500D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91CA-EE61-48E4-85B2-FC45B236C3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18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C0DF350-6566-44E1-930E-649D28F61A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9B36D53-EC0F-4A1B-A1EA-73A3E8B8760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1A3B8358-3A54-4B31-9674-CA13CF50475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6 w 596"/>
                  <a:gd name="T1" fmla="*/ 825 h 666"/>
                  <a:gd name="T2" fmla="*/ 13 w 596"/>
                  <a:gd name="T3" fmla="*/ 760 h 666"/>
                  <a:gd name="T4" fmla="*/ 0 w 596"/>
                  <a:gd name="T5" fmla="*/ 644 h 666"/>
                  <a:gd name="T6" fmla="*/ 9 w 596"/>
                  <a:gd name="T7" fmla="*/ 495 h 666"/>
                  <a:gd name="T8" fmla="*/ 56 w 596"/>
                  <a:gd name="T9" fmla="*/ 337 h 666"/>
                  <a:gd name="T10" fmla="*/ 154 w 596"/>
                  <a:gd name="T11" fmla="*/ 187 h 666"/>
                  <a:gd name="T12" fmla="*/ 318 w 596"/>
                  <a:gd name="T13" fmla="*/ 69 h 666"/>
                  <a:gd name="T14" fmla="*/ 552 w 596"/>
                  <a:gd name="T15" fmla="*/ 4 h 666"/>
                  <a:gd name="T16" fmla="*/ 850 w 596"/>
                  <a:gd name="T17" fmla="*/ 20 h 666"/>
                  <a:gd name="T18" fmla="*/ 1083 w 596"/>
                  <a:gd name="T19" fmla="*/ 152 h 666"/>
                  <a:gd name="T20" fmla="*/ 1239 w 596"/>
                  <a:gd name="T21" fmla="*/ 368 h 666"/>
                  <a:gd name="T22" fmla="*/ 1322 w 596"/>
                  <a:gd name="T23" fmla="*/ 633 h 666"/>
                  <a:gd name="T24" fmla="*/ 1331 w 596"/>
                  <a:gd name="T25" fmla="*/ 912 h 666"/>
                  <a:gd name="T26" fmla="*/ 1266 w 596"/>
                  <a:gd name="T27" fmla="*/ 1171 h 666"/>
                  <a:gd name="T28" fmla="*/ 1134 w 596"/>
                  <a:gd name="T29" fmla="*/ 1371 h 666"/>
                  <a:gd name="T30" fmla="*/ 933 w 596"/>
                  <a:gd name="T31" fmla="*/ 1478 h 666"/>
                  <a:gd name="T32" fmla="*/ 870 w 596"/>
                  <a:gd name="T33" fmla="*/ 1469 h 666"/>
                  <a:gd name="T34" fmla="*/ 986 w 596"/>
                  <a:gd name="T35" fmla="*/ 1376 h 666"/>
                  <a:gd name="T36" fmla="*/ 1078 w 596"/>
                  <a:gd name="T37" fmla="*/ 1213 h 666"/>
                  <a:gd name="T38" fmla="*/ 1138 w 596"/>
                  <a:gd name="T39" fmla="*/ 1012 h 666"/>
                  <a:gd name="T40" fmla="*/ 1163 w 596"/>
                  <a:gd name="T41" fmla="*/ 792 h 666"/>
                  <a:gd name="T42" fmla="*/ 1150 w 596"/>
                  <a:gd name="T43" fmla="*/ 575 h 666"/>
                  <a:gd name="T44" fmla="*/ 1085 w 596"/>
                  <a:gd name="T45" fmla="*/ 388 h 666"/>
                  <a:gd name="T46" fmla="*/ 968 w 596"/>
                  <a:gd name="T47" fmla="*/ 250 h 666"/>
                  <a:gd name="T48" fmla="*/ 763 w 596"/>
                  <a:gd name="T49" fmla="*/ 167 h 666"/>
                  <a:gd name="T50" fmla="*/ 550 w 596"/>
                  <a:gd name="T51" fmla="*/ 136 h 666"/>
                  <a:gd name="T52" fmla="*/ 389 w 596"/>
                  <a:gd name="T53" fmla="*/ 158 h 666"/>
                  <a:gd name="T54" fmla="*/ 271 w 596"/>
                  <a:gd name="T55" fmla="*/ 225 h 666"/>
                  <a:gd name="T56" fmla="*/ 188 w 596"/>
                  <a:gd name="T57" fmla="*/ 332 h 666"/>
                  <a:gd name="T58" fmla="*/ 127 w 596"/>
                  <a:gd name="T59" fmla="*/ 459 h 666"/>
                  <a:gd name="T60" fmla="*/ 89 w 596"/>
                  <a:gd name="T61" fmla="*/ 606 h 666"/>
                  <a:gd name="T62" fmla="*/ 63 w 596"/>
                  <a:gd name="T63" fmla="*/ 75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0959C50D-FC9C-4EE1-9D69-DC7BE7B0D37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 h 237"/>
                  <a:gd name="T4" fmla="*/ 7 w 257"/>
                  <a:gd name="T5" fmla="*/ 112 h 237"/>
                  <a:gd name="T6" fmla="*/ 13 w 257"/>
                  <a:gd name="T7" fmla="*/ 168 h 237"/>
                  <a:gd name="T8" fmla="*/ 24 w 257"/>
                  <a:gd name="T9" fmla="*/ 220 h 237"/>
                  <a:gd name="T10" fmla="*/ 40 w 257"/>
                  <a:gd name="T11" fmla="*/ 267 h 237"/>
                  <a:gd name="T12" fmla="*/ 60 w 257"/>
                  <a:gd name="T13" fmla="*/ 316 h 237"/>
                  <a:gd name="T14" fmla="*/ 84 w 257"/>
                  <a:gd name="T15" fmla="*/ 361 h 237"/>
                  <a:gd name="T16" fmla="*/ 113 w 257"/>
                  <a:gd name="T17" fmla="*/ 399 h 237"/>
                  <a:gd name="T18" fmla="*/ 149 w 257"/>
                  <a:gd name="T19" fmla="*/ 435 h 237"/>
                  <a:gd name="T20" fmla="*/ 191 w 257"/>
                  <a:gd name="T21" fmla="*/ 466 h 237"/>
                  <a:gd name="T22" fmla="*/ 236 w 257"/>
                  <a:gd name="T23" fmla="*/ 491 h 237"/>
                  <a:gd name="T24" fmla="*/ 291 w 257"/>
                  <a:gd name="T25" fmla="*/ 511 h 237"/>
                  <a:gd name="T26" fmla="*/ 351 w 257"/>
                  <a:gd name="T27" fmla="*/ 524 h 237"/>
                  <a:gd name="T28" fmla="*/ 418 w 257"/>
                  <a:gd name="T29" fmla="*/ 531 h 237"/>
                  <a:gd name="T30" fmla="*/ 489 w 257"/>
                  <a:gd name="T31" fmla="*/ 529 h 237"/>
                  <a:gd name="T32" fmla="*/ 571 w 257"/>
                  <a:gd name="T33" fmla="*/ 520 h 237"/>
                  <a:gd name="T34" fmla="*/ 498 w 257"/>
                  <a:gd name="T35" fmla="*/ 509 h 237"/>
                  <a:gd name="T36" fmla="*/ 433 w 257"/>
                  <a:gd name="T37" fmla="*/ 493 h 237"/>
                  <a:gd name="T38" fmla="*/ 378 w 257"/>
                  <a:gd name="T39" fmla="*/ 475 h 237"/>
                  <a:gd name="T40" fmla="*/ 329 w 257"/>
                  <a:gd name="T41" fmla="*/ 457 h 237"/>
                  <a:gd name="T42" fmla="*/ 284 w 257"/>
                  <a:gd name="T43" fmla="*/ 432 h 237"/>
                  <a:gd name="T44" fmla="*/ 249 w 257"/>
                  <a:gd name="T45" fmla="*/ 408 h 237"/>
                  <a:gd name="T46" fmla="*/ 216 w 257"/>
                  <a:gd name="T47" fmla="*/ 379 h 237"/>
                  <a:gd name="T48" fmla="*/ 187 w 257"/>
                  <a:gd name="T49" fmla="*/ 347 h 237"/>
                  <a:gd name="T50" fmla="*/ 160 w 257"/>
                  <a:gd name="T51" fmla="*/ 316 h 237"/>
                  <a:gd name="T52" fmla="*/ 136 w 257"/>
                  <a:gd name="T53" fmla="*/ 280 h 237"/>
                  <a:gd name="T54" fmla="*/ 116 w 257"/>
                  <a:gd name="T55" fmla="*/ 240 h 237"/>
                  <a:gd name="T56" fmla="*/ 96 w 257"/>
                  <a:gd name="T57" fmla="*/ 197 h 237"/>
                  <a:gd name="T58" fmla="*/ 73 w 257"/>
                  <a:gd name="T59" fmla="*/ 155 h 237"/>
                  <a:gd name="T60" fmla="*/ 51 w 257"/>
                  <a:gd name="T61" fmla="*/ 105 h 237"/>
                  <a:gd name="T62" fmla="*/ 27 w 257"/>
                  <a:gd name="T63" fmla="*/ 5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D2BFCA9C-078C-4582-B132-43D65A4F6EA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72 w 124"/>
                  <a:gd name="T1" fmla="*/ 0 h 110"/>
                  <a:gd name="T2" fmla="*/ 277 w 124"/>
                  <a:gd name="T3" fmla="*/ 244 h 110"/>
                  <a:gd name="T4" fmla="*/ 268 w 124"/>
                  <a:gd name="T5" fmla="*/ 242 h 110"/>
                  <a:gd name="T6" fmla="*/ 239 w 124"/>
                  <a:gd name="T7" fmla="*/ 238 h 110"/>
                  <a:gd name="T8" fmla="*/ 199 w 124"/>
                  <a:gd name="T9" fmla="*/ 229 h 110"/>
                  <a:gd name="T10" fmla="*/ 152 w 124"/>
                  <a:gd name="T11" fmla="*/ 224 h 110"/>
                  <a:gd name="T12" fmla="*/ 101 w 124"/>
                  <a:gd name="T13" fmla="*/ 220 h 110"/>
                  <a:gd name="T14" fmla="*/ 56 w 124"/>
                  <a:gd name="T15" fmla="*/ 222 h 110"/>
                  <a:gd name="T16" fmla="*/ 20 w 124"/>
                  <a:gd name="T17" fmla="*/ 231 h 110"/>
                  <a:gd name="T18" fmla="*/ 0 w 124"/>
                  <a:gd name="T19" fmla="*/ 249 h 110"/>
                  <a:gd name="T20" fmla="*/ 9 w 124"/>
                  <a:gd name="T21" fmla="*/ 222 h 110"/>
                  <a:gd name="T22" fmla="*/ 18 w 124"/>
                  <a:gd name="T23" fmla="*/ 201 h 110"/>
                  <a:gd name="T24" fmla="*/ 36 w 124"/>
                  <a:gd name="T25" fmla="*/ 186 h 110"/>
                  <a:gd name="T26" fmla="*/ 56 w 124"/>
                  <a:gd name="T27" fmla="*/ 172 h 110"/>
                  <a:gd name="T28" fmla="*/ 80 w 124"/>
                  <a:gd name="T29" fmla="*/ 163 h 110"/>
                  <a:gd name="T30" fmla="*/ 105 w 124"/>
                  <a:gd name="T31" fmla="*/ 161 h 110"/>
                  <a:gd name="T32" fmla="*/ 132 w 124"/>
                  <a:gd name="T33" fmla="*/ 161 h 110"/>
                  <a:gd name="T34" fmla="*/ 161 w 124"/>
                  <a:gd name="T35" fmla="*/ 168 h 110"/>
                  <a:gd name="T36" fmla="*/ 163 w 124"/>
                  <a:gd name="T37" fmla="*/ 161 h 110"/>
                  <a:gd name="T38" fmla="*/ 156 w 124"/>
                  <a:gd name="T39" fmla="*/ 127 h 110"/>
                  <a:gd name="T40" fmla="*/ 150 w 124"/>
                  <a:gd name="T41" fmla="*/ 86 h 110"/>
                  <a:gd name="T42" fmla="*/ 145 w 124"/>
                  <a:gd name="T43" fmla="*/ 68 h 110"/>
                  <a:gd name="T44" fmla="*/ 141 w 124"/>
                  <a:gd name="T45" fmla="*/ 68 h 110"/>
                  <a:gd name="T46" fmla="*/ 136 w 124"/>
                  <a:gd name="T47" fmla="*/ 66 h 110"/>
                  <a:gd name="T48" fmla="*/ 132 w 124"/>
                  <a:gd name="T49" fmla="*/ 59 h 110"/>
                  <a:gd name="T50" fmla="*/ 127 w 124"/>
                  <a:gd name="T51" fmla="*/ 52 h 110"/>
                  <a:gd name="T52" fmla="*/ 127 w 124"/>
                  <a:gd name="T53" fmla="*/ 43 h 110"/>
                  <a:gd name="T54" fmla="*/ 132 w 124"/>
                  <a:gd name="T55" fmla="*/ 32 h 110"/>
                  <a:gd name="T56" fmla="*/ 147 w 124"/>
                  <a:gd name="T57" fmla="*/ 18 h 110"/>
                  <a:gd name="T58" fmla="*/ 17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D750BED2-47FD-4E2C-B2E7-BD77F5EF51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1 w 109"/>
                  <a:gd name="T3" fmla="*/ 2 h 156"/>
                  <a:gd name="T4" fmla="*/ 40 w 109"/>
                  <a:gd name="T5" fmla="*/ 11 h 156"/>
                  <a:gd name="T6" fmla="*/ 83 w 109"/>
                  <a:gd name="T7" fmla="*/ 27 h 156"/>
                  <a:gd name="T8" fmla="*/ 130 w 109"/>
                  <a:gd name="T9" fmla="*/ 53 h 156"/>
                  <a:gd name="T10" fmla="*/ 175 w 109"/>
                  <a:gd name="T11" fmla="*/ 98 h 156"/>
                  <a:gd name="T12" fmla="*/ 216 w 109"/>
                  <a:gd name="T13" fmla="*/ 158 h 156"/>
                  <a:gd name="T14" fmla="*/ 241 w 109"/>
                  <a:gd name="T15" fmla="*/ 240 h 156"/>
                  <a:gd name="T16" fmla="*/ 245 w 109"/>
                  <a:gd name="T17" fmla="*/ 347 h 156"/>
                  <a:gd name="T18" fmla="*/ 236 w 109"/>
                  <a:gd name="T19" fmla="*/ 347 h 156"/>
                  <a:gd name="T20" fmla="*/ 223 w 109"/>
                  <a:gd name="T21" fmla="*/ 347 h 156"/>
                  <a:gd name="T22" fmla="*/ 209 w 109"/>
                  <a:gd name="T23" fmla="*/ 347 h 156"/>
                  <a:gd name="T24" fmla="*/ 196 w 109"/>
                  <a:gd name="T25" fmla="*/ 343 h 156"/>
                  <a:gd name="T26" fmla="*/ 182 w 109"/>
                  <a:gd name="T27" fmla="*/ 340 h 156"/>
                  <a:gd name="T28" fmla="*/ 166 w 109"/>
                  <a:gd name="T29" fmla="*/ 334 h 156"/>
                  <a:gd name="T30" fmla="*/ 148 w 109"/>
                  <a:gd name="T31" fmla="*/ 323 h 156"/>
                  <a:gd name="T32" fmla="*/ 130 w 109"/>
                  <a:gd name="T33" fmla="*/ 309 h 156"/>
                  <a:gd name="T34" fmla="*/ 119 w 109"/>
                  <a:gd name="T35" fmla="*/ 280 h 156"/>
                  <a:gd name="T36" fmla="*/ 119 w 109"/>
                  <a:gd name="T37" fmla="*/ 247 h 156"/>
                  <a:gd name="T38" fmla="*/ 126 w 109"/>
                  <a:gd name="T39" fmla="*/ 214 h 156"/>
                  <a:gd name="T40" fmla="*/ 133 w 109"/>
                  <a:gd name="T41" fmla="*/ 178 h 156"/>
                  <a:gd name="T42" fmla="*/ 126 w 109"/>
                  <a:gd name="T43" fmla="*/ 138 h 156"/>
                  <a:gd name="T44" fmla="*/ 108 w 109"/>
                  <a:gd name="T45" fmla="*/ 96 h 156"/>
                  <a:gd name="T46" fmla="*/ 70 w 109"/>
                  <a:gd name="T47" fmla="*/ 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B842A910-334A-4257-A374-EFB2B605A1E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 w 46"/>
                  <a:gd name="T1" fmla="*/ 0 h 94"/>
                  <a:gd name="T2" fmla="*/ 45 w 46"/>
                  <a:gd name="T3" fmla="*/ 84 h 94"/>
                  <a:gd name="T4" fmla="*/ 34 w 46"/>
                  <a:gd name="T5" fmla="*/ 138 h 94"/>
                  <a:gd name="T6" fmla="*/ 25 w 46"/>
                  <a:gd name="T7" fmla="*/ 176 h 94"/>
                  <a:gd name="T8" fmla="*/ 0 w 46"/>
                  <a:gd name="T9" fmla="*/ 209 h 94"/>
                  <a:gd name="T10" fmla="*/ 27 w 46"/>
                  <a:gd name="T11" fmla="*/ 196 h 94"/>
                  <a:gd name="T12" fmla="*/ 52 w 46"/>
                  <a:gd name="T13" fmla="*/ 178 h 94"/>
                  <a:gd name="T14" fmla="*/ 72 w 46"/>
                  <a:gd name="T15" fmla="*/ 153 h 94"/>
                  <a:gd name="T16" fmla="*/ 90 w 46"/>
                  <a:gd name="T17" fmla="*/ 127 h 94"/>
                  <a:gd name="T18" fmla="*/ 101 w 46"/>
                  <a:gd name="T19" fmla="*/ 98 h 94"/>
                  <a:gd name="T20" fmla="*/ 103 w 46"/>
                  <a:gd name="T21" fmla="*/ 67 h 94"/>
                  <a:gd name="T22" fmla="*/ 94 w 46"/>
                  <a:gd name="T23" fmla="*/ 33 h 94"/>
                  <a:gd name="T24" fmla="*/ 6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>
                <a:extLst>
                  <a:ext uri="{FF2B5EF4-FFF2-40B4-BE49-F238E27FC236}">
                    <a16:creationId xmlns:a16="http://schemas.microsoft.com/office/drawing/2014/main" id="{040E6879-4EBA-411A-A557-E920C55826F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 w 54"/>
                  <a:gd name="T3" fmla="*/ 2 h 40"/>
                  <a:gd name="T4" fmla="*/ 13 w 54"/>
                  <a:gd name="T5" fmla="*/ 7 h 40"/>
                  <a:gd name="T6" fmla="*/ 29 w 54"/>
                  <a:gd name="T7" fmla="*/ 18 h 40"/>
                  <a:gd name="T8" fmla="*/ 47 w 54"/>
                  <a:gd name="T9" fmla="*/ 27 h 40"/>
                  <a:gd name="T10" fmla="*/ 64 w 54"/>
                  <a:gd name="T11" fmla="*/ 34 h 40"/>
                  <a:gd name="T12" fmla="*/ 84 w 54"/>
                  <a:gd name="T13" fmla="*/ 38 h 40"/>
                  <a:gd name="T14" fmla="*/ 102 w 54"/>
                  <a:gd name="T15" fmla="*/ 41 h 40"/>
                  <a:gd name="T16" fmla="*/ 120 w 54"/>
                  <a:gd name="T17" fmla="*/ 36 h 40"/>
                  <a:gd name="T18" fmla="*/ 118 w 54"/>
                  <a:gd name="T19" fmla="*/ 56 h 40"/>
                  <a:gd name="T20" fmla="*/ 111 w 54"/>
                  <a:gd name="T21" fmla="*/ 74 h 40"/>
                  <a:gd name="T22" fmla="*/ 98 w 54"/>
                  <a:gd name="T23" fmla="*/ 86 h 40"/>
                  <a:gd name="T24" fmla="*/ 82 w 54"/>
                  <a:gd name="T25" fmla="*/ 90 h 40"/>
                  <a:gd name="T26" fmla="*/ 62 w 54"/>
                  <a:gd name="T27" fmla="*/ 88 h 40"/>
                  <a:gd name="T28" fmla="*/ 42 w 54"/>
                  <a:gd name="T29" fmla="*/ 72 h 40"/>
                  <a:gd name="T30" fmla="*/ 22 w 54"/>
                  <a:gd name="T31" fmla="*/ 45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>
                <a:extLst>
                  <a:ext uri="{FF2B5EF4-FFF2-40B4-BE49-F238E27FC236}">
                    <a16:creationId xmlns:a16="http://schemas.microsoft.com/office/drawing/2014/main" id="{91F3F677-FB4D-495B-ADC8-E33C4707C5E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3 w 149"/>
                  <a:gd name="T3" fmla="*/ 18 h 704"/>
                  <a:gd name="T4" fmla="*/ 35 w 149"/>
                  <a:gd name="T5" fmla="*/ 41 h 704"/>
                  <a:gd name="T6" fmla="*/ 62 w 149"/>
                  <a:gd name="T7" fmla="*/ 70 h 704"/>
                  <a:gd name="T8" fmla="*/ 91 w 149"/>
                  <a:gd name="T9" fmla="*/ 108 h 704"/>
                  <a:gd name="T10" fmla="*/ 128 w 149"/>
                  <a:gd name="T11" fmla="*/ 155 h 704"/>
                  <a:gd name="T12" fmla="*/ 162 w 149"/>
                  <a:gd name="T13" fmla="*/ 205 h 704"/>
                  <a:gd name="T14" fmla="*/ 195 w 149"/>
                  <a:gd name="T15" fmla="*/ 263 h 704"/>
                  <a:gd name="T16" fmla="*/ 221 w 149"/>
                  <a:gd name="T17" fmla="*/ 330 h 704"/>
                  <a:gd name="T18" fmla="*/ 248 w 149"/>
                  <a:gd name="T19" fmla="*/ 401 h 704"/>
                  <a:gd name="T20" fmla="*/ 266 w 149"/>
                  <a:gd name="T21" fmla="*/ 483 h 704"/>
                  <a:gd name="T22" fmla="*/ 275 w 149"/>
                  <a:gd name="T23" fmla="*/ 573 h 704"/>
                  <a:gd name="T24" fmla="*/ 279 w 149"/>
                  <a:gd name="T25" fmla="*/ 667 h 704"/>
                  <a:gd name="T26" fmla="*/ 266 w 149"/>
                  <a:gd name="T27" fmla="*/ 772 h 704"/>
                  <a:gd name="T28" fmla="*/ 241 w 149"/>
                  <a:gd name="T29" fmla="*/ 883 h 704"/>
                  <a:gd name="T30" fmla="*/ 204 w 149"/>
                  <a:gd name="T31" fmla="*/ 1000 h 704"/>
                  <a:gd name="T32" fmla="*/ 148 w 149"/>
                  <a:gd name="T33" fmla="*/ 1129 h 704"/>
                  <a:gd name="T34" fmla="*/ 86 w 149"/>
                  <a:gd name="T35" fmla="*/ 1275 h 704"/>
                  <a:gd name="T36" fmla="*/ 47 w 149"/>
                  <a:gd name="T37" fmla="*/ 1410 h 704"/>
                  <a:gd name="T38" fmla="*/ 22 w 149"/>
                  <a:gd name="T39" fmla="*/ 1535 h 704"/>
                  <a:gd name="T40" fmla="*/ 13 w 149"/>
                  <a:gd name="T41" fmla="*/ 1655 h 704"/>
                  <a:gd name="T42" fmla="*/ 13 w 149"/>
                  <a:gd name="T43" fmla="*/ 1769 h 704"/>
                  <a:gd name="T44" fmla="*/ 18 w 149"/>
                  <a:gd name="T45" fmla="*/ 1875 h 704"/>
                  <a:gd name="T46" fmla="*/ 27 w 149"/>
                  <a:gd name="T47" fmla="*/ 1968 h 704"/>
                  <a:gd name="T48" fmla="*/ 31 w 149"/>
                  <a:gd name="T49" fmla="*/ 2059 h 704"/>
                  <a:gd name="T50" fmla="*/ 91 w 149"/>
                  <a:gd name="T51" fmla="*/ 2012 h 704"/>
                  <a:gd name="T52" fmla="*/ 86 w 149"/>
                  <a:gd name="T53" fmla="*/ 1989 h 704"/>
                  <a:gd name="T54" fmla="*/ 80 w 149"/>
                  <a:gd name="T55" fmla="*/ 1922 h 704"/>
                  <a:gd name="T56" fmla="*/ 73 w 149"/>
                  <a:gd name="T57" fmla="*/ 1819 h 704"/>
                  <a:gd name="T58" fmla="*/ 78 w 149"/>
                  <a:gd name="T59" fmla="*/ 1682 h 704"/>
                  <a:gd name="T60" fmla="*/ 91 w 149"/>
                  <a:gd name="T61" fmla="*/ 1518 h 704"/>
                  <a:gd name="T62" fmla="*/ 128 w 149"/>
                  <a:gd name="T63" fmla="*/ 1331 h 704"/>
                  <a:gd name="T64" fmla="*/ 190 w 149"/>
                  <a:gd name="T65" fmla="*/ 1129 h 704"/>
                  <a:gd name="T66" fmla="*/ 286 w 149"/>
                  <a:gd name="T67" fmla="*/ 915 h 704"/>
                  <a:gd name="T68" fmla="*/ 317 w 149"/>
                  <a:gd name="T69" fmla="*/ 816 h 704"/>
                  <a:gd name="T70" fmla="*/ 330 w 149"/>
                  <a:gd name="T71" fmla="*/ 687 h 704"/>
                  <a:gd name="T72" fmla="*/ 319 w 149"/>
                  <a:gd name="T73" fmla="*/ 538 h 704"/>
                  <a:gd name="T74" fmla="*/ 290 w 149"/>
                  <a:gd name="T75" fmla="*/ 392 h 704"/>
                  <a:gd name="T76" fmla="*/ 241 w 149"/>
                  <a:gd name="T77" fmla="*/ 249 h 704"/>
                  <a:gd name="T78" fmla="*/ 179 w 149"/>
                  <a:gd name="T79" fmla="*/ 129 h 704"/>
                  <a:gd name="T80" fmla="*/ 97 w 149"/>
                  <a:gd name="T81" fmla="*/ 4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F70A8383-0F28-459D-9038-018F9DA9DC37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37 w 128"/>
                <a:gd name="T1" fmla="*/ 0 h 217"/>
                <a:gd name="T2" fmla="*/ 265 w 128"/>
                <a:gd name="T3" fmla="*/ 27 h 217"/>
                <a:gd name="T4" fmla="*/ 290 w 128"/>
                <a:gd name="T5" fmla="*/ 81 h 217"/>
                <a:gd name="T6" fmla="*/ 310 w 128"/>
                <a:gd name="T7" fmla="*/ 150 h 217"/>
                <a:gd name="T8" fmla="*/ 323 w 128"/>
                <a:gd name="T9" fmla="*/ 233 h 217"/>
                <a:gd name="T10" fmla="*/ 320 w 128"/>
                <a:gd name="T11" fmla="*/ 332 h 217"/>
                <a:gd name="T12" fmla="*/ 293 w 128"/>
                <a:gd name="T13" fmla="*/ 434 h 217"/>
                <a:gd name="T14" fmla="*/ 237 w 128"/>
                <a:gd name="T15" fmla="*/ 541 h 217"/>
                <a:gd name="T16" fmla="*/ 151 w 128"/>
                <a:gd name="T17" fmla="*/ 649 h 217"/>
                <a:gd name="T18" fmla="*/ 124 w 128"/>
                <a:gd name="T19" fmla="*/ 637 h 217"/>
                <a:gd name="T20" fmla="*/ 96 w 128"/>
                <a:gd name="T21" fmla="*/ 628 h 217"/>
                <a:gd name="T22" fmla="*/ 66 w 128"/>
                <a:gd name="T23" fmla="*/ 613 h 217"/>
                <a:gd name="T24" fmla="*/ 40 w 128"/>
                <a:gd name="T25" fmla="*/ 601 h 217"/>
                <a:gd name="T26" fmla="*/ 20 w 128"/>
                <a:gd name="T27" fmla="*/ 586 h 217"/>
                <a:gd name="T28" fmla="*/ 5 w 128"/>
                <a:gd name="T29" fmla="*/ 568 h 217"/>
                <a:gd name="T30" fmla="*/ 0 w 128"/>
                <a:gd name="T31" fmla="*/ 547 h 217"/>
                <a:gd name="T32" fmla="*/ 3 w 128"/>
                <a:gd name="T33" fmla="*/ 532 h 217"/>
                <a:gd name="T34" fmla="*/ 33 w 128"/>
                <a:gd name="T35" fmla="*/ 511 h 217"/>
                <a:gd name="T36" fmla="*/ 73 w 128"/>
                <a:gd name="T37" fmla="*/ 482 h 217"/>
                <a:gd name="T38" fmla="*/ 116 w 128"/>
                <a:gd name="T39" fmla="*/ 449 h 217"/>
                <a:gd name="T40" fmla="*/ 159 w 128"/>
                <a:gd name="T41" fmla="*/ 401 h 217"/>
                <a:gd name="T42" fmla="*/ 199 w 128"/>
                <a:gd name="T43" fmla="*/ 335 h 217"/>
                <a:gd name="T44" fmla="*/ 230 w 128"/>
                <a:gd name="T45" fmla="*/ 248 h 217"/>
                <a:gd name="T46" fmla="*/ 245 w 128"/>
                <a:gd name="T47" fmla="*/ 138 h 217"/>
                <a:gd name="T48" fmla="*/ 237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2D981192-17F8-47F6-84FF-45516DB81A1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F877D596-BEF2-4D23-B672-3A00499AEB3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7B4B8C2-C0FE-4F7E-811F-B6C6219DCE6C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27 w 117"/>
                <a:gd name="T1" fmla="*/ 0 h 132"/>
                <a:gd name="T2" fmla="*/ 0 w 117"/>
                <a:gd name="T3" fmla="*/ 88 h 132"/>
                <a:gd name="T4" fmla="*/ 9 w 117"/>
                <a:gd name="T5" fmla="*/ 91 h 132"/>
                <a:gd name="T6" fmla="*/ 42 w 117"/>
                <a:gd name="T7" fmla="*/ 102 h 132"/>
                <a:gd name="T8" fmla="*/ 88 w 117"/>
                <a:gd name="T9" fmla="*/ 127 h 132"/>
                <a:gd name="T10" fmla="*/ 139 w 117"/>
                <a:gd name="T11" fmla="*/ 165 h 132"/>
                <a:gd name="T12" fmla="*/ 200 w 117"/>
                <a:gd name="T13" fmla="*/ 218 h 132"/>
                <a:gd name="T14" fmla="*/ 254 w 117"/>
                <a:gd name="T15" fmla="*/ 281 h 132"/>
                <a:gd name="T16" fmla="*/ 309 w 117"/>
                <a:gd name="T17" fmla="*/ 362 h 132"/>
                <a:gd name="T18" fmla="*/ 351 w 117"/>
                <a:gd name="T19" fmla="*/ 464 h 132"/>
                <a:gd name="T20" fmla="*/ 354 w 117"/>
                <a:gd name="T21" fmla="*/ 422 h 132"/>
                <a:gd name="T22" fmla="*/ 348 w 117"/>
                <a:gd name="T23" fmla="*/ 376 h 132"/>
                <a:gd name="T24" fmla="*/ 327 w 117"/>
                <a:gd name="T25" fmla="*/ 316 h 132"/>
                <a:gd name="T26" fmla="*/ 300 w 117"/>
                <a:gd name="T27" fmla="*/ 260 h 132"/>
                <a:gd name="T28" fmla="*/ 269 w 117"/>
                <a:gd name="T29" fmla="*/ 204 h 132"/>
                <a:gd name="T30" fmla="*/ 236 w 117"/>
                <a:gd name="T31" fmla="*/ 158 h 132"/>
                <a:gd name="T32" fmla="*/ 203 w 117"/>
                <a:gd name="T33" fmla="*/ 127 h 132"/>
                <a:gd name="T34" fmla="*/ 175 w 117"/>
                <a:gd name="T35" fmla="*/ 112 h 132"/>
                <a:gd name="T36" fmla="*/ 209 w 117"/>
                <a:gd name="T37" fmla="*/ 102 h 132"/>
                <a:gd name="T38" fmla="*/ 239 w 117"/>
                <a:gd name="T39" fmla="*/ 98 h 132"/>
                <a:gd name="T40" fmla="*/ 269 w 117"/>
                <a:gd name="T41" fmla="*/ 91 h 132"/>
                <a:gd name="T42" fmla="*/ 297 w 117"/>
                <a:gd name="T43" fmla="*/ 88 h 132"/>
                <a:gd name="T44" fmla="*/ 318 w 117"/>
                <a:gd name="T45" fmla="*/ 84 h 132"/>
                <a:gd name="T46" fmla="*/ 330 w 117"/>
                <a:gd name="T47" fmla="*/ 77 h 132"/>
                <a:gd name="T48" fmla="*/ 342 w 117"/>
                <a:gd name="T49" fmla="*/ 74 h 132"/>
                <a:gd name="T50" fmla="*/ 345 w 117"/>
                <a:gd name="T51" fmla="*/ 74 h 132"/>
                <a:gd name="T52" fmla="*/ 22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796D1B9C-A77B-4330-BA2D-B08198336057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87 w 29"/>
                <a:gd name="T1" fmla="*/ 0 h 77"/>
                <a:gd name="T2" fmla="*/ 69 w 29"/>
                <a:gd name="T3" fmla="*/ 0 h 77"/>
                <a:gd name="T4" fmla="*/ 48 w 29"/>
                <a:gd name="T5" fmla="*/ 14 h 77"/>
                <a:gd name="T6" fmla="*/ 27 w 29"/>
                <a:gd name="T7" fmla="*/ 32 h 77"/>
                <a:gd name="T8" fmla="*/ 12 w 29"/>
                <a:gd name="T9" fmla="*/ 68 h 77"/>
                <a:gd name="T10" fmla="*/ 3 w 29"/>
                <a:gd name="T11" fmla="*/ 107 h 77"/>
                <a:gd name="T12" fmla="*/ 0 w 29"/>
                <a:gd name="T13" fmla="*/ 157 h 77"/>
                <a:gd name="T14" fmla="*/ 9 w 29"/>
                <a:gd name="T15" fmla="*/ 214 h 77"/>
                <a:gd name="T16" fmla="*/ 33 w 29"/>
                <a:gd name="T17" fmla="*/ 274 h 77"/>
                <a:gd name="T18" fmla="*/ 45 w 29"/>
                <a:gd name="T19" fmla="*/ 189 h 77"/>
                <a:gd name="T20" fmla="*/ 57 w 29"/>
                <a:gd name="T21" fmla="*/ 132 h 77"/>
                <a:gd name="T22" fmla="*/ 69 w 29"/>
                <a:gd name="T23" fmla="*/ 78 h 77"/>
                <a:gd name="T24" fmla="*/ 8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6868B5DB-8F74-411E-A1A6-73C34AE9064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>
              <a:extLst>
                <a:ext uri="{FF2B5EF4-FFF2-40B4-BE49-F238E27FC236}">
                  <a16:creationId xmlns:a16="http://schemas.microsoft.com/office/drawing/2014/main" id="{CCCB1D3E-CA5E-4600-9350-37F7B260B20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336BD49B-8320-491B-9779-2024AFF953B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FB48C2E4-B269-4F4B-B6A9-3421C025153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E57B51AF-C51F-423F-A197-61F134389E5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>
              <a:extLst>
                <a:ext uri="{FF2B5EF4-FFF2-40B4-BE49-F238E27FC236}">
                  <a16:creationId xmlns:a16="http://schemas.microsoft.com/office/drawing/2014/main" id="{295CAA07-9042-40E5-9528-DE069D026A8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F4BEF42E-F90C-4879-BE37-26A9DBE97E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A1D69566-2CD7-4604-BD87-56D0A78D528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B923BF9D-9D9D-41E5-8CA6-57CA7DFB8F0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>
              <a:extLst>
                <a:ext uri="{FF2B5EF4-FFF2-40B4-BE49-F238E27FC236}">
                  <a16:creationId xmlns:a16="http://schemas.microsoft.com/office/drawing/2014/main" id="{EF731A0E-5922-4DAB-81C4-609278E9BDB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C692CA51-4367-4A05-9C57-D542A23F5DB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BD0744F2-6044-4135-A0BA-0FF823E4D5B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F10DF6E1-83DB-44DD-96E5-6DB7337CCDA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>
              <a:extLst>
                <a:ext uri="{FF2B5EF4-FFF2-40B4-BE49-F238E27FC236}">
                  <a16:creationId xmlns:a16="http://schemas.microsoft.com/office/drawing/2014/main" id="{0989B7C0-47F6-4543-BE64-BEBB0A93D51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00DED5B4-8416-4393-84F9-B76D36DDBE8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CD18443C-A00F-46FC-B298-C79BA49399A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66BF5E5E-5C0C-4F73-BBCA-7330AFA535D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>
              <a:extLst>
                <a:ext uri="{FF2B5EF4-FFF2-40B4-BE49-F238E27FC236}">
                  <a16:creationId xmlns:a16="http://schemas.microsoft.com/office/drawing/2014/main" id="{9770EFAA-5865-4426-B149-1592D852545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64A08DCC-E551-49FF-AB79-AA62C768F91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8D4CDF68-C918-4E76-952D-3F843E940BE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53C07AB2-E96B-4749-A071-418EBC7C99D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78FA4E19-A45B-42FE-BF10-1494B6F5BD8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>
              <a:extLst>
                <a:ext uri="{FF2B5EF4-FFF2-40B4-BE49-F238E27FC236}">
                  <a16:creationId xmlns:a16="http://schemas.microsoft.com/office/drawing/2014/main" id="{9C9A5FAC-6D5E-4903-A89C-A263091AF75C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3 h 237"/>
                <a:gd name="T4" fmla="*/ 8 w 257"/>
                <a:gd name="T5" fmla="*/ 125 h 237"/>
                <a:gd name="T6" fmla="*/ 16 w 257"/>
                <a:gd name="T7" fmla="*/ 188 h 237"/>
                <a:gd name="T8" fmla="*/ 29 w 257"/>
                <a:gd name="T9" fmla="*/ 245 h 237"/>
                <a:gd name="T10" fmla="*/ 48 w 257"/>
                <a:gd name="T11" fmla="*/ 298 h 237"/>
                <a:gd name="T12" fmla="*/ 72 w 257"/>
                <a:gd name="T13" fmla="*/ 353 h 237"/>
                <a:gd name="T14" fmla="*/ 101 w 257"/>
                <a:gd name="T15" fmla="*/ 403 h 237"/>
                <a:gd name="T16" fmla="*/ 135 w 257"/>
                <a:gd name="T17" fmla="*/ 445 h 237"/>
                <a:gd name="T18" fmla="*/ 178 w 257"/>
                <a:gd name="T19" fmla="*/ 485 h 237"/>
                <a:gd name="T20" fmla="*/ 228 w 257"/>
                <a:gd name="T21" fmla="*/ 520 h 237"/>
                <a:gd name="T22" fmla="*/ 281 w 257"/>
                <a:gd name="T23" fmla="*/ 548 h 237"/>
                <a:gd name="T24" fmla="*/ 347 w 257"/>
                <a:gd name="T25" fmla="*/ 570 h 237"/>
                <a:gd name="T26" fmla="*/ 419 w 257"/>
                <a:gd name="T27" fmla="*/ 585 h 237"/>
                <a:gd name="T28" fmla="*/ 498 w 257"/>
                <a:gd name="T29" fmla="*/ 593 h 237"/>
                <a:gd name="T30" fmla="*/ 583 w 257"/>
                <a:gd name="T31" fmla="*/ 590 h 237"/>
                <a:gd name="T32" fmla="*/ 681 w 257"/>
                <a:gd name="T33" fmla="*/ 580 h 237"/>
                <a:gd name="T34" fmla="*/ 594 w 257"/>
                <a:gd name="T35" fmla="*/ 568 h 237"/>
                <a:gd name="T36" fmla="*/ 517 w 257"/>
                <a:gd name="T37" fmla="*/ 550 h 237"/>
                <a:gd name="T38" fmla="*/ 450 w 257"/>
                <a:gd name="T39" fmla="*/ 530 h 237"/>
                <a:gd name="T40" fmla="*/ 392 w 257"/>
                <a:gd name="T41" fmla="*/ 510 h 237"/>
                <a:gd name="T42" fmla="*/ 339 w 257"/>
                <a:gd name="T43" fmla="*/ 483 h 237"/>
                <a:gd name="T44" fmla="*/ 297 w 257"/>
                <a:gd name="T45" fmla="*/ 455 h 237"/>
                <a:gd name="T46" fmla="*/ 257 w 257"/>
                <a:gd name="T47" fmla="*/ 423 h 237"/>
                <a:gd name="T48" fmla="*/ 223 w 257"/>
                <a:gd name="T49" fmla="*/ 388 h 237"/>
                <a:gd name="T50" fmla="*/ 191 w 257"/>
                <a:gd name="T51" fmla="*/ 353 h 237"/>
                <a:gd name="T52" fmla="*/ 162 w 257"/>
                <a:gd name="T53" fmla="*/ 313 h 237"/>
                <a:gd name="T54" fmla="*/ 138 w 257"/>
                <a:gd name="T55" fmla="*/ 268 h 237"/>
                <a:gd name="T56" fmla="*/ 114 w 257"/>
                <a:gd name="T57" fmla="*/ 220 h 237"/>
                <a:gd name="T58" fmla="*/ 87 w 257"/>
                <a:gd name="T59" fmla="*/ 173 h 237"/>
                <a:gd name="T60" fmla="*/ 61 w 257"/>
                <a:gd name="T61" fmla="*/ 118 h 237"/>
                <a:gd name="T62" fmla="*/ 32 w 257"/>
                <a:gd name="T63" fmla="*/ 6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>
              <a:extLst>
                <a:ext uri="{FF2B5EF4-FFF2-40B4-BE49-F238E27FC236}">
                  <a16:creationId xmlns:a16="http://schemas.microsoft.com/office/drawing/2014/main" id="{C76BDBC5-5E6A-454C-B658-BFAB98E0AD48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05 w 124"/>
                <a:gd name="T1" fmla="*/ 0 h 110"/>
                <a:gd name="T2" fmla="*/ 330 w 124"/>
                <a:gd name="T3" fmla="*/ 273 h 110"/>
                <a:gd name="T4" fmla="*/ 319 w 124"/>
                <a:gd name="T5" fmla="*/ 270 h 110"/>
                <a:gd name="T6" fmla="*/ 285 w 124"/>
                <a:gd name="T7" fmla="*/ 265 h 110"/>
                <a:gd name="T8" fmla="*/ 237 w 124"/>
                <a:gd name="T9" fmla="*/ 255 h 110"/>
                <a:gd name="T10" fmla="*/ 181 w 124"/>
                <a:gd name="T11" fmla="*/ 250 h 110"/>
                <a:gd name="T12" fmla="*/ 120 w 124"/>
                <a:gd name="T13" fmla="*/ 245 h 110"/>
                <a:gd name="T14" fmla="*/ 67 w 124"/>
                <a:gd name="T15" fmla="*/ 248 h 110"/>
                <a:gd name="T16" fmla="*/ 24 w 124"/>
                <a:gd name="T17" fmla="*/ 258 h 110"/>
                <a:gd name="T18" fmla="*/ 0 w 124"/>
                <a:gd name="T19" fmla="*/ 278 h 110"/>
                <a:gd name="T20" fmla="*/ 11 w 124"/>
                <a:gd name="T21" fmla="*/ 248 h 110"/>
                <a:gd name="T22" fmla="*/ 21 w 124"/>
                <a:gd name="T23" fmla="*/ 225 h 110"/>
                <a:gd name="T24" fmla="*/ 43 w 124"/>
                <a:gd name="T25" fmla="*/ 207 h 110"/>
                <a:gd name="T26" fmla="*/ 67 w 124"/>
                <a:gd name="T27" fmla="*/ 192 h 110"/>
                <a:gd name="T28" fmla="*/ 96 w 124"/>
                <a:gd name="T29" fmla="*/ 182 h 110"/>
                <a:gd name="T30" fmla="*/ 125 w 124"/>
                <a:gd name="T31" fmla="*/ 179 h 110"/>
                <a:gd name="T32" fmla="*/ 157 w 124"/>
                <a:gd name="T33" fmla="*/ 179 h 110"/>
                <a:gd name="T34" fmla="*/ 192 w 124"/>
                <a:gd name="T35" fmla="*/ 187 h 110"/>
                <a:gd name="T36" fmla="*/ 194 w 124"/>
                <a:gd name="T37" fmla="*/ 179 h 110"/>
                <a:gd name="T38" fmla="*/ 186 w 124"/>
                <a:gd name="T39" fmla="*/ 142 h 110"/>
                <a:gd name="T40" fmla="*/ 178 w 124"/>
                <a:gd name="T41" fmla="*/ 96 h 110"/>
                <a:gd name="T42" fmla="*/ 173 w 124"/>
                <a:gd name="T43" fmla="*/ 76 h 110"/>
                <a:gd name="T44" fmla="*/ 168 w 124"/>
                <a:gd name="T45" fmla="*/ 76 h 110"/>
                <a:gd name="T46" fmla="*/ 162 w 124"/>
                <a:gd name="T47" fmla="*/ 73 h 110"/>
                <a:gd name="T48" fmla="*/ 157 w 124"/>
                <a:gd name="T49" fmla="*/ 66 h 110"/>
                <a:gd name="T50" fmla="*/ 152 w 124"/>
                <a:gd name="T51" fmla="*/ 58 h 110"/>
                <a:gd name="T52" fmla="*/ 152 w 124"/>
                <a:gd name="T53" fmla="*/ 48 h 110"/>
                <a:gd name="T54" fmla="*/ 157 w 124"/>
                <a:gd name="T55" fmla="*/ 35 h 110"/>
                <a:gd name="T56" fmla="*/ 176 w 124"/>
                <a:gd name="T57" fmla="*/ 20 h 110"/>
                <a:gd name="T58" fmla="*/ 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>
              <a:extLst>
                <a:ext uri="{FF2B5EF4-FFF2-40B4-BE49-F238E27FC236}">
                  <a16:creationId xmlns:a16="http://schemas.microsoft.com/office/drawing/2014/main" id="{FA1C4021-A773-403C-8057-0AD0304FE825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83 w 46"/>
                <a:gd name="T1" fmla="*/ 0 h 94"/>
                <a:gd name="T2" fmla="*/ 53 w 46"/>
                <a:gd name="T3" fmla="*/ 94 h 94"/>
                <a:gd name="T4" fmla="*/ 40 w 46"/>
                <a:gd name="T5" fmla="*/ 154 h 94"/>
                <a:gd name="T6" fmla="*/ 29 w 46"/>
                <a:gd name="T7" fmla="*/ 196 h 94"/>
                <a:gd name="T8" fmla="*/ 0 w 46"/>
                <a:gd name="T9" fmla="*/ 233 h 94"/>
                <a:gd name="T10" fmla="*/ 32 w 46"/>
                <a:gd name="T11" fmla="*/ 218 h 94"/>
                <a:gd name="T12" fmla="*/ 62 w 46"/>
                <a:gd name="T13" fmla="*/ 198 h 94"/>
                <a:gd name="T14" fmla="*/ 86 w 46"/>
                <a:gd name="T15" fmla="*/ 171 h 94"/>
                <a:gd name="T16" fmla="*/ 107 w 46"/>
                <a:gd name="T17" fmla="*/ 141 h 94"/>
                <a:gd name="T18" fmla="*/ 120 w 46"/>
                <a:gd name="T19" fmla="*/ 109 h 94"/>
                <a:gd name="T20" fmla="*/ 123 w 46"/>
                <a:gd name="T21" fmla="*/ 74 h 94"/>
                <a:gd name="T22" fmla="*/ 112 w 46"/>
                <a:gd name="T23" fmla="*/ 37 h 94"/>
                <a:gd name="T24" fmla="*/ 8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>
              <a:extLst>
                <a:ext uri="{FF2B5EF4-FFF2-40B4-BE49-F238E27FC236}">
                  <a16:creationId xmlns:a16="http://schemas.microsoft.com/office/drawing/2014/main" id="{091DF062-C0A7-430C-9045-914200B53CE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>
              <a:extLst>
                <a:ext uri="{FF2B5EF4-FFF2-40B4-BE49-F238E27FC236}">
                  <a16:creationId xmlns:a16="http://schemas.microsoft.com/office/drawing/2014/main" id="{2D8DA111-048C-460D-B308-F7C129D80057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6 w 149"/>
                <a:gd name="T3" fmla="*/ 20 h 704"/>
                <a:gd name="T4" fmla="*/ 42 w 149"/>
                <a:gd name="T5" fmla="*/ 46 h 704"/>
                <a:gd name="T6" fmla="*/ 74 w 149"/>
                <a:gd name="T7" fmla="*/ 78 h 704"/>
                <a:gd name="T8" fmla="*/ 108 w 149"/>
                <a:gd name="T9" fmla="*/ 121 h 704"/>
                <a:gd name="T10" fmla="*/ 153 w 149"/>
                <a:gd name="T11" fmla="*/ 173 h 704"/>
                <a:gd name="T12" fmla="*/ 193 w 149"/>
                <a:gd name="T13" fmla="*/ 229 h 704"/>
                <a:gd name="T14" fmla="*/ 232 w 149"/>
                <a:gd name="T15" fmla="*/ 294 h 704"/>
                <a:gd name="T16" fmla="*/ 264 w 149"/>
                <a:gd name="T17" fmla="*/ 369 h 704"/>
                <a:gd name="T18" fmla="*/ 295 w 149"/>
                <a:gd name="T19" fmla="*/ 448 h 704"/>
                <a:gd name="T20" fmla="*/ 317 w 149"/>
                <a:gd name="T21" fmla="*/ 539 h 704"/>
                <a:gd name="T22" fmla="*/ 327 w 149"/>
                <a:gd name="T23" fmla="*/ 640 h 704"/>
                <a:gd name="T24" fmla="*/ 332 w 149"/>
                <a:gd name="T25" fmla="*/ 745 h 704"/>
                <a:gd name="T26" fmla="*/ 317 w 149"/>
                <a:gd name="T27" fmla="*/ 863 h 704"/>
                <a:gd name="T28" fmla="*/ 287 w 149"/>
                <a:gd name="T29" fmla="*/ 987 h 704"/>
                <a:gd name="T30" fmla="*/ 243 w 149"/>
                <a:gd name="T31" fmla="*/ 1117 h 704"/>
                <a:gd name="T32" fmla="*/ 177 w 149"/>
                <a:gd name="T33" fmla="*/ 1261 h 704"/>
                <a:gd name="T34" fmla="*/ 103 w 149"/>
                <a:gd name="T35" fmla="*/ 1424 h 704"/>
                <a:gd name="T36" fmla="*/ 55 w 149"/>
                <a:gd name="T37" fmla="*/ 1575 h 704"/>
                <a:gd name="T38" fmla="*/ 26 w 149"/>
                <a:gd name="T39" fmla="*/ 1715 h 704"/>
                <a:gd name="T40" fmla="*/ 16 w 149"/>
                <a:gd name="T41" fmla="*/ 1849 h 704"/>
                <a:gd name="T42" fmla="*/ 16 w 149"/>
                <a:gd name="T43" fmla="*/ 1977 h 704"/>
                <a:gd name="T44" fmla="*/ 21 w 149"/>
                <a:gd name="T45" fmla="*/ 2094 h 704"/>
                <a:gd name="T46" fmla="*/ 32 w 149"/>
                <a:gd name="T47" fmla="*/ 2199 h 704"/>
                <a:gd name="T48" fmla="*/ 37 w 149"/>
                <a:gd name="T49" fmla="*/ 2300 h 704"/>
                <a:gd name="T50" fmla="*/ 108 w 149"/>
                <a:gd name="T51" fmla="*/ 2248 h 704"/>
                <a:gd name="T52" fmla="*/ 103 w 149"/>
                <a:gd name="T53" fmla="*/ 2222 h 704"/>
                <a:gd name="T54" fmla="*/ 95 w 149"/>
                <a:gd name="T55" fmla="*/ 2146 h 704"/>
                <a:gd name="T56" fmla="*/ 87 w 149"/>
                <a:gd name="T57" fmla="*/ 2032 h 704"/>
                <a:gd name="T58" fmla="*/ 92 w 149"/>
                <a:gd name="T59" fmla="*/ 1879 h 704"/>
                <a:gd name="T60" fmla="*/ 108 w 149"/>
                <a:gd name="T61" fmla="*/ 1696 h 704"/>
                <a:gd name="T62" fmla="*/ 153 w 149"/>
                <a:gd name="T63" fmla="*/ 1487 h 704"/>
                <a:gd name="T64" fmla="*/ 227 w 149"/>
                <a:gd name="T65" fmla="*/ 1261 h 704"/>
                <a:gd name="T66" fmla="*/ 340 w 149"/>
                <a:gd name="T67" fmla="*/ 1023 h 704"/>
                <a:gd name="T68" fmla="*/ 377 w 149"/>
                <a:gd name="T69" fmla="*/ 912 h 704"/>
                <a:gd name="T70" fmla="*/ 393 w 149"/>
                <a:gd name="T71" fmla="*/ 768 h 704"/>
                <a:gd name="T72" fmla="*/ 380 w 149"/>
                <a:gd name="T73" fmla="*/ 601 h 704"/>
                <a:gd name="T74" fmla="*/ 346 w 149"/>
                <a:gd name="T75" fmla="*/ 438 h 704"/>
                <a:gd name="T76" fmla="*/ 287 w 149"/>
                <a:gd name="T77" fmla="*/ 278 h 704"/>
                <a:gd name="T78" fmla="*/ 214 w 149"/>
                <a:gd name="T79" fmla="*/ 144 h 704"/>
                <a:gd name="T80" fmla="*/ 116 w 149"/>
                <a:gd name="T81" fmla="*/ 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2B419B76-3CC0-4D97-A8E3-776B96A6FBB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45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8C5A87D5-1834-4137-9FA2-0440BAC02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1D71B766-728A-4B7E-B372-C9E69A6F54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12C49A67-0ECC-46E0-B634-4BC4BEE70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E6566D-DAAE-4C1D-A603-3112F2FDC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2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9EEB79B7-C63E-49D5-B261-C43C6206D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C59B3955-1C9D-4A40-8177-653DCEB5E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5DD6CF5E-84F2-4795-9B27-C71DD9876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9545-1F65-497E-903B-D43129224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16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6EE619A5-0582-4AF6-8050-A6236D818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7FAD741F-BED2-4563-8794-387410A05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1516CA76-526E-42A6-B2F9-F863B63CD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9DBF4-8672-4003-AA3A-551263C35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512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1A00A80B-5CC0-404C-ACEC-2E8C8930F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69A46E4F-111D-434E-B928-7E3C70C49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24A549F9-ED88-4C64-AAFB-A5921BA14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E3E2F-3D4D-4F55-8315-8A1807827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056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AD46671B-81EE-4458-923D-F68FEB5E9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087999FE-646C-4034-A7BC-7D2B7B0B3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6BA19F7D-3657-43F3-BA15-5423BB8C54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8DE45-7939-44EB-9E51-950A1CE9F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557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EFA62C4D-6B0A-44B3-9E2E-B66C36CAA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0EED1E0F-5378-435B-994A-573AAC216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A9384184-072D-4BE5-9EE4-CE066FC930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8C993-B4C5-4E0B-9BD2-FAB4D586D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980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44F1517A-2CFB-499E-98D0-8B8F7E271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28305875-F744-4522-9499-4E8A40E5E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CF400766-0B4C-47E8-A775-9AF3C7A65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FF512-5086-45CA-A8D3-58D4EE8D9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030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A27AE2F3-2EF9-432A-BDEE-2415629D6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3918996F-3144-4CB1-9762-AA4EA1E6F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94827DAF-C164-4A51-83D2-B2E7B6343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E12D9-FCFD-4286-A9A9-738326508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95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74E8A4E-0892-44FD-AE2A-F4CC947B4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D0E4A09-096A-473B-89CB-7A7CF6309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428ABBE-FBD7-4042-90DF-63AC6BB87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DBE4B-F787-4CC0-AB82-C35B9B2B5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46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9C0301E5-C1D4-4E0E-84AE-EBC7C2958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34E9B55A-C5E4-4F9C-8BAA-6C4D980D5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0E998283-93F4-41CC-B32E-2FF125F38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2EA7-A479-40E4-A73E-34062BA3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72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704D6679-B484-4297-A150-458C43E9B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EB9ED1C9-1F0A-4E80-B2B3-44418FF98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4FB8FDC6-9102-4F58-9C9E-ABC1708D1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1F3C8-8A93-4C3A-9318-E239788D9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876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F6BDEF1A-E76D-497D-8BA1-326662F33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9E236096-D584-4D7C-A6EE-F2DCD6D4E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FD0191E3-C4CD-4E44-A769-9FB2A9AAF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7A9C0-6EBA-4210-A18A-A1F669E53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98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BFAF686-3BD3-4219-B45F-894321BE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7F6A14E-FEAE-4873-B035-2B9359A8A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9756188-46D1-4DAA-902E-8E54203B6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6D81-2FD1-416C-A55B-1828C507E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7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3A87CDF-7890-4E50-9979-41D85C8A5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BD30B8-8080-4087-8FCF-B06C33A22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D3A0BD8-AB47-4D80-BF1C-C70C136AE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497A8-0BA9-4F00-BEB4-B12E5E1E51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50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4EF9430-8037-471D-B9DA-212A817E4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B36A520B-8FCA-4E03-AE8F-C124C335F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48362DA4-10B5-4B14-9952-57D59CE35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760F-7D92-4FC7-AE11-D688EF5B8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9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BCBDD36-E534-4336-883B-068C3CD5C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2AF9410-7AC6-4DBE-A9D3-34FDF3E7B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E178C63-EAF9-45FD-AFA2-FAE9F836E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76257-EAAE-4E05-9E6C-8DB1B8ADA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23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99CC7826-B0D8-4033-B454-D6F0DE951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3F2D312F-890D-454A-A5DD-A77BCCD2F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CAD8B61-4B2E-43A4-B932-033CD24B4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8CDAE-BDC1-4690-A88C-31DCEC5B6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6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13154FE-4FE3-4789-B586-2153A7C7B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9951AAE-BE82-4BA1-B33E-83CEBC74F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55DB566-907E-471C-89A8-09BC45C195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762B-36D0-4268-B3EC-64C6F19C3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61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D54639B-0FEB-4175-9BFD-67D0D6548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07A3AEB-87DF-48BF-B6F3-BCB78137E5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BF8B674-800A-4AEA-AE01-5C2D381564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32BE7-2A99-4050-963F-0F5045D99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99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4FF6707-BA52-471E-8871-0331F1EA7658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9459" name="Freeform 3">
              <a:extLst>
                <a:ext uri="{FF2B5EF4-FFF2-40B4-BE49-F238E27FC236}">
                  <a16:creationId xmlns:a16="http://schemas.microsoft.com/office/drawing/2014/main" id="{546931FA-138F-488F-8921-15D642B72D6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Freeform 4">
              <a:extLst>
                <a:ext uri="{FF2B5EF4-FFF2-40B4-BE49-F238E27FC236}">
                  <a16:creationId xmlns:a16="http://schemas.microsoft.com/office/drawing/2014/main" id="{5F3BAA7E-B14C-492E-939C-F75F143F56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1" name="Freeform 5">
              <a:extLst>
                <a:ext uri="{FF2B5EF4-FFF2-40B4-BE49-F238E27FC236}">
                  <a16:creationId xmlns:a16="http://schemas.microsoft.com/office/drawing/2014/main" id="{C0BBB0DA-B62C-42A0-87EB-70B4924C7C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2" name="Freeform 6">
              <a:extLst>
                <a:ext uri="{FF2B5EF4-FFF2-40B4-BE49-F238E27FC236}">
                  <a16:creationId xmlns:a16="http://schemas.microsoft.com/office/drawing/2014/main" id="{85C486A9-A445-491C-8BBE-F38EF9585EC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D2B6D501-7D97-4610-B15D-9CBC1ED1E75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Oval 8">
              <a:extLst>
                <a:ext uri="{FF2B5EF4-FFF2-40B4-BE49-F238E27FC236}">
                  <a16:creationId xmlns:a16="http://schemas.microsoft.com/office/drawing/2014/main" id="{5A4FB784-B71B-4A60-A4AD-F10BAFC2B50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Oval 9">
              <a:extLst>
                <a:ext uri="{FF2B5EF4-FFF2-40B4-BE49-F238E27FC236}">
                  <a16:creationId xmlns:a16="http://schemas.microsoft.com/office/drawing/2014/main" id="{A6F01F11-CCD1-442C-9CBD-34964114956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E46F0B8F-66D3-4727-84B9-6131AAD67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49F064AB-7CBF-4502-8B7B-C2CB26B07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DF88CDA4-304C-45A6-A3E5-6FF46CDB83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7D0DEA1E-FC29-4948-AB5B-F9D2F92181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70" name="Rectangle 14">
            <a:extLst>
              <a:ext uri="{FF2B5EF4-FFF2-40B4-BE49-F238E27FC236}">
                <a16:creationId xmlns:a16="http://schemas.microsoft.com/office/drawing/2014/main" id="{B71334CA-BFE2-4477-9419-47565F7392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75FEC239-846B-4D5C-9EAE-EA44A1FED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72BF02A7-E307-4347-99FD-6B6792D65584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56" name="Freeform 3">
              <a:extLst>
                <a:ext uri="{FF2B5EF4-FFF2-40B4-BE49-F238E27FC236}">
                  <a16:creationId xmlns:a16="http://schemas.microsoft.com/office/drawing/2014/main" id="{74710039-E124-4972-8950-E94EA6C56E1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7" name="Group 4">
              <a:extLst>
                <a:ext uri="{FF2B5EF4-FFF2-40B4-BE49-F238E27FC236}">
                  <a16:creationId xmlns:a16="http://schemas.microsoft.com/office/drawing/2014/main" id="{9C8975EE-29D4-42B5-810A-62829EFF2EDD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>
                <a:extLst>
                  <a:ext uri="{FF2B5EF4-FFF2-40B4-BE49-F238E27FC236}">
                    <a16:creationId xmlns:a16="http://schemas.microsoft.com/office/drawing/2014/main" id="{4520AFE9-8029-4986-84E8-94ACFF5F6A1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6">
                <a:extLst>
                  <a:ext uri="{FF2B5EF4-FFF2-40B4-BE49-F238E27FC236}">
                    <a16:creationId xmlns:a16="http://schemas.microsoft.com/office/drawing/2014/main" id="{F75A8423-61A0-4788-B021-D5A511B2C6E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7">
                <a:extLst>
                  <a:ext uri="{FF2B5EF4-FFF2-40B4-BE49-F238E27FC236}">
                    <a16:creationId xmlns:a16="http://schemas.microsoft.com/office/drawing/2014/main" id="{0F6F83AF-5078-4FFF-8357-63429778DD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8" name="Freeform 8">
              <a:extLst>
                <a:ext uri="{FF2B5EF4-FFF2-40B4-BE49-F238E27FC236}">
                  <a16:creationId xmlns:a16="http://schemas.microsoft.com/office/drawing/2014/main" id="{5A9839CB-3236-43EE-88E2-BD45FE6389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9" name="Group 9">
              <a:extLst>
                <a:ext uri="{FF2B5EF4-FFF2-40B4-BE49-F238E27FC236}">
                  <a16:creationId xmlns:a16="http://schemas.microsoft.com/office/drawing/2014/main" id="{134744FD-BC2B-4266-B4FB-532BF54FDB63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>
                <a:extLst>
                  <a:ext uri="{FF2B5EF4-FFF2-40B4-BE49-F238E27FC236}">
                    <a16:creationId xmlns:a16="http://schemas.microsoft.com/office/drawing/2014/main" id="{874B7D20-7CE0-410D-832B-7DF2E7C548D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66 w 217"/>
                  <a:gd name="T1" fmla="*/ 303 h 210"/>
                  <a:gd name="T2" fmla="*/ 53 w 217"/>
                  <a:gd name="T3" fmla="*/ 286 h 210"/>
                  <a:gd name="T4" fmla="*/ 38 w 217"/>
                  <a:gd name="T5" fmla="*/ 261 h 210"/>
                  <a:gd name="T6" fmla="*/ 22 w 217"/>
                  <a:gd name="T7" fmla="*/ 229 h 210"/>
                  <a:gd name="T8" fmla="*/ 7 w 217"/>
                  <a:gd name="T9" fmla="*/ 195 h 210"/>
                  <a:gd name="T10" fmla="*/ 0 w 217"/>
                  <a:gd name="T11" fmla="*/ 157 h 210"/>
                  <a:gd name="T12" fmla="*/ 1 w 217"/>
                  <a:gd name="T13" fmla="*/ 118 h 210"/>
                  <a:gd name="T14" fmla="*/ 13 w 217"/>
                  <a:gd name="T15" fmla="*/ 82 h 210"/>
                  <a:gd name="T16" fmla="*/ 39 w 217"/>
                  <a:gd name="T17" fmla="*/ 51 h 210"/>
                  <a:gd name="T18" fmla="*/ 65 w 217"/>
                  <a:gd name="T19" fmla="*/ 32 h 210"/>
                  <a:gd name="T20" fmla="*/ 87 w 217"/>
                  <a:gd name="T21" fmla="*/ 17 h 210"/>
                  <a:gd name="T22" fmla="*/ 104 w 217"/>
                  <a:gd name="T23" fmla="*/ 10 h 210"/>
                  <a:gd name="T24" fmla="*/ 117 w 217"/>
                  <a:gd name="T25" fmla="*/ 7 h 210"/>
                  <a:gd name="T26" fmla="*/ 127 w 217"/>
                  <a:gd name="T27" fmla="*/ 7 h 210"/>
                  <a:gd name="T28" fmla="*/ 150 w 217"/>
                  <a:gd name="T29" fmla="*/ 0 h 210"/>
                  <a:gd name="T30" fmla="*/ 213 w 217"/>
                  <a:gd name="T31" fmla="*/ 12 h 210"/>
                  <a:gd name="T32" fmla="*/ 231 w 217"/>
                  <a:gd name="T33" fmla="*/ 17 h 210"/>
                  <a:gd name="T34" fmla="*/ 248 w 217"/>
                  <a:gd name="T35" fmla="*/ 22 h 210"/>
                  <a:gd name="T36" fmla="*/ 263 w 217"/>
                  <a:gd name="T37" fmla="*/ 27 h 210"/>
                  <a:gd name="T38" fmla="*/ 274 w 217"/>
                  <a:gd name="T39" fmla="*/ 33 h 210"/>
                  <a:gd name="T40" fmla="*/ 286 w 217"/>
                  <a:gd name="T41" fmla="*/ 39 h 210"/>
                  <a:gd name="T42" fmla="*/ 296 w 217"/>
                  <a:gd name="T43" fmla="*/ 46 h 210"/>
                  <a:gd name="T44" fmla="*/ 304 w 217"/>
                  <a:gd name="T45" fmla="*/ 55 h 210"/>
                  <a:gd name="T46" fmla="*/ 313 w 217"/>
                  <a:gd name="T47" fmla="*/ 65 h 210"/>
                  <a:gd name="T48" fmla="*/ 296 w 217"/>
                  <a:gd name="T49" fmla="*/ 58 h 210"/>
                  <a:gd name="T50" fmla="*/ 280 w 217"/>
                  <a:gd name="T51" fmla="*/ 52 h 210"/>
                  <a:gd name="T52" fmla="*/ 264 w 217"/>
                  <a:gd name="T53" fmla="*/ 48 h 210"/>
                  <a:gd name="T54" fmla="*/ 248 w 217"/>
                  <a:gd name="T55" fmla="*/ 43 h 210"/>
                  <a:gd name="T56" fmla="*/ 235 w 217"/>
                  <a:gd name="T57" fmla="*/ 39 h 210"/>
                  <a:gd name="T58" fmla="*/ 221 w 217"/>
                  <a:gd name="T59" fmla="*/ 38 h 210"/>
                  <a:gd name="T60" fmla="*/ 206 w 217"/>
                  <a:gd name="T61" fmla="*/ 35 h 210"/>
                  <a:gd name="T62" fmla="*/ 193 w 217"/>
                  <a:gd name="T63" fmla="*/ 35 h 210"/>
                  <a:gd name="T64" fmla="*/ 180 w 217"/>
                  <a:gd name="T65" fmla="*/ 35 h 210"/>
                  <a:gd name="T66" fmla="*/ 167 w 217"/>
                  <a:gd name="T67" fmla="*/ 36 h 210"/>
                  <a:gd name="T68" fmla="*/ 154 w 217"/>
                  <a:gd name="T69" fmla="*/ 39 h 210"/>
                  <a:gd name="T70" fmla="*/ 143 w 217"/>
                  <a:gd name="T71" fmla="*/ 42 h 210"/>
                  <a:gd name="T72" fmla="*/ 131 w 217"/>
                  <a:gd name="T73" fmla="*/ 48 h 210"/>
                  <a:gd name="T74" fmla="*/ 118 w 217"/>
                  <a:gd name="T75" fmla="*/ 52 h 210"/>
                  <a:gd name="T76" fmla="*/ 107 w 217"/>
                  <a:gd name="T77" fmla="*/ 59 h 210"/>
                  <a:gd name="T78" fmla="*/ 95 w 217"/>
                  <a:gd name="T79" fmla="*/ 66 h 210"/>
                  <a:gd name="T80" fmla="*/ 75 w 217"/>
                  <a:gd name="T81" fmla="*/ 88 h 210"/>
                  <a:gd name="T82" fmla="*/ 61 w 217"/>
                  <a:gd name="T83" fmla="*/ 115 h 210"/>
                  <a:gd name="T84" fmla="*/ 53 w 217"/>
                  <a:gd name="T85" fmla="*/ 149 h 210"/>
                  <a:gd name="T86" fmla="*/ 50 w 217"/>
                  <a:gd name="T87" fmla="*/ 182 h 210"/>
                  <a:gd name="T88" fmla="*/ 50 w 217"/>
                  <a:gd name="T89" fmla="*/ 218 h 210"/>
                  <a:gd name="T90" fmla="*/ 55 w 217"/>
                  <a:gd name="T91" fmla="*/ 251 h 210"/>
                  <a:gd name="T92" fmla="*/ 59 w 217"/>
                  <a:gd name="T93" fmla="*/ 280 h 210"/>
                  <a:gd name="T94" fmla="*/ 66 w 217"/>
                  <a:gd name="T95" fmla="*/ 30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11">
                <a:extLst>
                  <a:ext uri="{FF2B5EF4-FFF2-40B4-BE49-F238E27FC236}">
                    <a16:creationId xmlns:a16="http://schemas.microsoft.com/office/drawing/2014/main" id="{DB910CAF-B002-4177-BAA9-5117A4B5FE8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57 w 182"/>
                  <a:gd name="T1" fmla="*/ 0 h 213"/>
                  <a:gd name="T2" fmla="*/ 161 w 182"/>
                  <a:gd name="T3" fmla="*/ 3 h 213"/>
                  <a:gd name="T4" fmla="*/ 170 w 182"/>
                  <a:gd name="T5" fmla="*/ 12 h 213"/>
                  <a:gd name="T6" fmla="*/ 183 w 182"/>
                  <a:gd name="T7" fmla="*/ 26 h 213"/>
                  <a:gd name="T8" fmla="*/ 197 w 182"/>
                  <a:gd name="T9" fmla="*/ 48 h 213"/>
                  <a:gd name="T10" fmla="*/ 209 w 182"/>
                  <a:gd name="T11" fmla="*/ 75 h 213"/>
                  <a:gd name="T12" fmla="*/ 216 w 182"/>
                  <a:gd name="T13" fmla="*/ 110 h 213"/>
                  <a:gd name="T14" fmla="*/ 216 w 182"/>
                  <a:gd name="T15" fmla="*/ 152 h 213"/>
                  <a:gd name="T16" fmla="*/ 207 w 182"/>
                  <a:gd name="T17" fmla="*/ 201 h 213"/>
                  <a:gd name="T18" fmla="*/ 202 w 182"/>
                  <a:gd name="T19" fmla="*/ 215 h 213"/>
                  <a:gd name="T20" fmla="*/ 196 w 182"/>
                  <a:gd name="T21" fmla="*/ 227 h 213"/>
                  <a:gd name="T22" fmla="*/ 189 w 182"/>
                  <a:gd name="T23" fmla="*/ 239 h 213"/>
                  <a:gd name="T24" fmla="*/ 180 w 182"/>
                  <a:gd name="T25" fmla="*/ 250 h 213"/>
                  <a:gd name="T26" fmla="*/ 168 w 182"/>
                  <a:gd name="T27" fmla="*/ 260 h 213"/>
                  <a:gd name="T28" fmla="*/ 158 w 182"/>
                  <a:gd name="T29" fmla="*/ 268 h 213"/>
                  <a:gd name="T30" fmla="*/ 147 w 182"/>
                  <a:gd name="T31" fmla="*/ 276 h 213"/>
                  <a:gd name="T32" fmla="*/ 132 w 182"/>
                  <a:gd name="T33" fmla="*/ 282 h 213"/>
                  <a:gd name="T34" fmla="*/ 118 w 182"/>
                  <a:gd name="T35" fmla="*/ 285 h 213"/>
                  <a:gd name="T36" fmla="*/ 104 w 182"/>
                  <a:gd name="T37" fmla="*/ 289 h 213"/>
                  <a:gd name="T38" fmla="*/ 88 w 182"/>
                  <a:gd name="T39" fmla="*/ 291 h 213"/>
                  <a:gd name="T40" fmla="*/ 71 w 182"/>
                  <a:gd name="T41" fmla="*/ 291 h 213"/>
                  <a:gd name="T42" fmla="*/ 53 w 182"/>
                  <a:gd name="T43" fmla="*/ 289 h 213"/>
                  <a:gd name="T44" fmla="*/ 36 w 182"/>
                  <a:gd name="T45" fmla="*/ 285 h 213"/>
                  <a:gd name="T46" fmla="*/ 17 w 182"/>
                  <a:gd name="T47" fmla="*/ 279 h 213"/>
                  <a:gd name="T48" fmla="*/ 0 w 182"/>
                  <a:gd name="T49" fmla="*/ 272 h 213"/>
                  <a:gd name="T50" fmla="*/ 16 w 182"/>
                  <a:gd name="T51" fmla="*/ 282 h 213"/>
                  <a:gd name="T52" fmla="*/ 32 w 182"/>
                  <a:gd name="T53" fmla="*/ 289 h 213"/>
                  <a:gd name="T54" fmla="*/ 48 w 182"/>
                  <a:gd name="T55" fmla="*/ 296 h 213"/>
                  <a:gd name="T56" fmla="*/ 62 w 182"/>
                  <a:gd name="T57" fmla="*/ 301 h 213"/>
                  <a:gd name="T58" fmla="*/ 76 w 182"/>
                  <a:gd name="T59" fmla="*/ 305 h 213"/>
                  <a:gd name="T60" fmla="*/ 91 w 182"/>
                  <a:gd name="T61" fmla="*/ 307 h 213"/>
                  <a:gd name="T62" fmla="*/ 105 w 182"/>
                  <a:gd name="T63" fmla="*/ 308 h 213"/>
                  <a:gd name="T64" fmla="*/ 119 w 182"/>
                  <a:gd name="T65" fmla="*/ 308 h 213"/>
                  <a:gd name="T66" fmla="*/ 131 w 182"/>
                  <a:gd name="T67" fmla="*/ 307 h 213"/>
                  <a:gd name="T68" fmla="*/ 144 w 182"/>
                  <a:gd name="T69" fmla="*/ 304 h 213"/>
                  <a:gd name="T70" fmla="*/ 155 w 182"/>
                  <a:gd name="T71" fmla="*/ 301 h 213"/>
                  <a:gd name="T72" fmla="*/ 167 w 182"/>
                  <a:gd name="T73" fmla="*/ 298 h 213"/>
                  <a:gd name="T74" fmla="*/ 177 w 182"/>
                  <a:gd name="T75" fmla="*/ 294 h 213"/>
                  <a:gd name="T76" fmla="*/ 187 w 182"/>
                  <a:gd name="T77" fmla="*/ 288 h 213"/>
                  <a:gd name="T78" fmla="*/ 196 w 182"/>
                  <a:gd name="T79" fmla="*/ 282 h 213"/>
                  <a:gd name="T80" fmla="*/ 204 w 182"/>
                  <a:gd name="T81" fmla="*/ 276 h 213"/>
                  <a:gd name="T82" fmla="*/ 227 w 182"/>
                  <a:gd name="T83" fmla="*/ 254 h 213"/>
                  <a:gd name="T84" fmla="*/ 243 w 182"/>
                  <a:gd name="T85" fmla="*/ 233 h 213"/>
                  <a:gd name="T86" fmla="*/ 253 w 182"/>
                  <a:gd name="T87" fmla="*/ 208 h 213"/>
                  <a:gd name="T88" fmla="*/ 258 w 182"/>
                  <a:gd name="T89" fmla="*/ 185 h 213"/>
                  <a:gd name="T90" fmla="*/ 261 w 182"/>
                  <a:gd name="T91" fmla="*/ 161 h 213"/>
                  <a:gd name="T92" fmla="*/ 261 w 182"/>
                  <a:gd name="T93" fmla="*/ 137 h 213"/>
                  <a:gd name="T94" fmla="*/ 262 w 182"/>
                  <a:gd name="T95" fmla="*/ 114 h 213"/>
                  <a:gd name="T96" fmla="*/ 249 w 182"/>
                  <a:gd name="T97" fmla="*/ 67 h 213"/>
                  <a:gd name="T98" fmla="*/ 225 w 182"/>
                  <a:gd name="T99" fmla="*/ 30 h 213"/>
                  <a:gd name="T100" fmla="*/ 217 w 182"/>
                  <a:gd name="T101" fmla="*/ 26 h 213"/>
                  <a:gd name="T102" fmla="*/ 212 w 182"/>
                  <a:gd name="T103" fmla="*/ 22 h 213"/>
                  <a:gd name="T104" fmla="*/ 204 w 182"/>
                  <a:gd name="T105" fmla="*/ 19 h 213"/>
                  <a:gd name="T106" fmla="*/ 199 w 182"/>
                  <a:gd name="T107" fmla="*/ 16 h 213"/>
                  <a:gd name="T108" fmla="*/ 190 w 182"/>
                  <a:gd name="T109" fmla="*/ 13 h 213"/>
                  <a:gd name="T110" fmla="*/ 181 w 182"/>
                  <a:gd name="T111" fmla="*/ 9 h 213"/>
                  <a:gd name="T112" fmla="*/ 171 w 182"/>
                  <a:gd name="T113" fmla="*/ 4 h 213"/>
                  <a:gd name="T114" fmla="*/ 15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12">
                <a:extLst>
                  <a:ext uri="{FF2B5EF4-FFF2-40B4-BE49-F238E27FC236}">
                    <a16:creationId xmlns:a16="http://schemas.microsoft.com/office/drawing/2014/main" id="{4E08023A-58B0-4D98-8810-76F56EB452B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68 w 128"/>
                  <a:gd name="T1" fmla="*/ 0 h 217"/>
                  <a:gd name="T2" fmla="*/ 76 w 128"/>
                  <a:gd name="T3" fmla="*/ 6 h 217"/>
                  <a:gd name="T4" fmla="*/ 84 w 128"/>
                  <a:gd name="T5" fmla="*/ 19 h 217"/>
                  <a:gd name="T6" fmla="*/ 89 w 128"/>
                  <a:gd name="T7" fmla="*/ 36 h 217"/>
                  <a:gd name="T8" fmla="*/ 93 w 128"/>
                  <a:gd name="T9" fmla="*/ 56 h 217"/>
                  <a:gd name="T10" fmla="*/ 92 w 128"/>
                  <a:gd name="T11" fmla="*/ 80 h 217"/>
                  <a:gd name="T12" fmla="*/ 84 w 128"/>
                  <a:gd name="T13" fmla="*/ 104 h 217"/>
                  <a:gd name="T14" fmla="*/ 68 w 128"/>
                  <a:gd name="T15" fmla="*/ 130 h 217"/>
                  <a:gd name="T16" fmla="*/ 44 w 128"/>
                  <a:gd name="T17" fmla="*/ 156 h 217"/>
                  <a:gd name="T18" fmla="*/ 36 w 128"/>
                  <a:gd name="T19" fmla="*/ 153 h 217"/>
                  <a:gd name="T20" fmla="*/ 28 w 128"/>
                  <a:gd name="T21" fmla="*/ 151 h 217"/>
                  <a:gd name="T22" fmla="*/ 19 w 128"/>
                  <a:gd name="T23" fmla="*/ 147 h 217"/>
                  <a:gd name="T24" fmla="*/ 12 w 128"/>
                  <a:gd name="T25" fmla="*/ 144 h 217"/>
                  <a:gd name="T26" fmla="*/ 6 w 128"/>
                  <a:gd name="T27" fmla="*/ 141 h 217"/>
                  <a:gd name="T28" fmla="*/ 1 w 128"/>
                  <a:gd name="T29" fmla="*/ 137 h 217"/>
                  <a:gd name="T30" fmla="*/ 0 w 128"/>
                  <a:gd name="T31" fmla="*/ 132 h 217"/>
                  <a:gd name="T32" fmla="*/ 1 w 128"/>
                  <a:gd name="T33" fmla="*/ 128 h 217"/>
                  <a:gd name="T34" fmla="*/ 9 w 128"/>
                  <a:gd name="T35" fmla="*/ 123 h 217"/>
                  <a:gd name="T36" fmla="*/ 21 w 128"/>
                  <a:gd name="T37" fmla="*/ 116 h 217"/>
                  <a:gd name="T38" fmla="*/ 33 w 128"/>
                  <a:gd name="T39" fmla="*/ 108 h 217"/>
                  <a:gd name="T40" fmla="*/ 46 w 128"/>
                  <a:gd name="T41" fmla="*/ 96 h 217"/>
                  <a:gd name="T42" fmla="*/ 57 w 128"/>
                  <a:gd name="T43" fmla="*/ 81 h 217"/>
                  <a:gd name="T44" fmla="*/ 66 w 128"/>
                  <a:gd name="T45" fmla="*/ 60 h 217"/>
                  <a:gd name="T46" fmla="*/ 70 w 128"/>
                  <a:gd name="T47" fmla="*/ 33 h 217"/>
                  <a:gd name="T48" fmla="*/ 6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13">
                <a:extLst>
                  <a:ext uri="{FF2B5EF4-FFF2-40B4-BE49-F238E27FC236}">
                    <a16:creationId xmlns:a16="http://schemas.microsoft.com/office/drawing/2014/main" id="{0DF55E88-5646-4515-ADC5-A8EB2CCF705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54 w 117"/>
                  <a:gd name="T1" fmla="*/ 0 h 132"/>
                  <a:gd name="T2" fmla="*/ 0 w 117"/>
                  <a:gd name="T3" fmla="*/ 18 h 132"/>
                  <a:gd name="T4" fmla="*/ 2 w 117"/>
                  <a:gd name="T5" fmla="*/ 18 h 132"/>
                  <a:gd name="T6" fmla="*/ 10 w 117"/>
                  <a:gd name="T7" fmla="*/ 20 h 132"/>
                  <a:gd name="T8" fmla="*/ 21 w 117"/>
                  <a:gd name="T9" fmla="*/ 25 h 132"/>
                  <a:gd name="T10" fmla="*/ 33 w 117"/>
                  <a:gd name="T11" fmla="*/ 33 h 132"/>
                  <a:gd name="T12" fmla="*/ 48 w 117"/>
                  <a:gd name="T13" fmla="*/ 44 h 132"/>
                  <a:gd name="T14" fmla="*/ 61 w 117"/>
                  <a:gd name="T15" fmla="*/ 56 h 132"/>
                  <a:gd name="T16" fmla="*/ 74 w 117"/>
                  <a:gd name="T17" fmla="*/ 73 h 132"/>
                  <a:gd name="T18" fmla="*/ 84 w 117"/>
                  <a:gd name="T19" fmla="*/ 93 h 132"/>
                  <a:gd name="T20" fmla="*/ 85 w 117"/>
                  <a:gd name="T21" fmla="*/ 85 h 132"/>
                  <a:gd name="T22" fmla="*/ 84 w 117"/>
                  <a:gd name="T23" fmla="*/ 75 h 132"/>
                  <a:gd name="T24" fmla="*/ 78 w 117"/>
                  <a:gd name="T25" fmla="*/ 63 h 132"/>
                  <a:gd name="T26" fmla="*/ 72 w 117"/>
                  <a:gd name="T27" fmla="*/ 52 h 132"/>
                  <a:gd name="T28" fmla="*/ 65 w 117"/>
                  <a:gd name="T29" fmla="*/ 41 h 132"/>
                  <a:gd name="T30" fmla="*/ 57 w 117"/>
                  <a:gd name="T31" fmla="*/ 32 h 132"/>
                  <a:gd name="T32" fmla="*/ 49 w 117"/>
                  <a:gd name="T33" fmla="*/ 25 h 132"/>
                  <a:gd name="T34" fmla="*/ 42 w 117"/>
                  <a:gd name="T35" fmla="*/ 23 h 132"/>
                  <a:gd name="T36" fmla="*/ 50 w 117"/>
                  <a:gd name="T37" fmla="*/ 20 h 132"/>
                  <a:gd name="T38" fmla="*/ 57 w 117"/>
                  <a:gd name="T39" fmla="*/ 20 h 132"/>
                  <a:gd name="T40" fmla="*/ 65 w 117"/>
                  <a:gd name="T41" fmla="*/ 18 h 132"/>
                  <a:gd name="T42" fmla="*/ 71 w 117"/>
                  <a:gd name="T43" fmla="*/ 18 h 132"/>
                  <a:gd name="T44" fmla="*/ 76 w 117"/>
                  <a:gd name="T45" fmla="*/ 17 h 132"/>
                  <a:gd name="T46" fmla="*/ 79 w 117"/>
                  <a:gd name="T47" fmla="*/ 16 h 132"/>
                  <a:gd name="T48" fmla="*/ 82 w 117"/>
                  <a:gd name="T49" fmla="*/ 15 h 132"/>
                  <a:gd name="T50" fmla="*/ 83 w 117"/>
                  <a:gd name="T51" fmla="*/ 15 h 132"/>
                  <a:gd name="T52" fmla="*/ 5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14">
                <a:extLst>
                  <a:ext uri="{FF2B5EF4-FFF2-40B4-BE49-F238E27FC236}">
                    <a16:creationId xmlns:a16="http://schemas.microsoft.com/office/drawing/2014/main" id="{94A1D190-8B22-40F1-A479-C9C0775F1C8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1 w 29"/>
                  <a:gd name="T1" fmla="*/ 0 h 77"/>
                  <a:gd name="T2" fmla="*/ 17 w 29"/>
                  <a:gd name="T3" fmla="*/ 0 h 77"/>
                  <a:gd name="T4" fmla="*/ 12 w 29"/>
                  <a:gd name="T5" fmla="*/ 3 h 77"/>
                  <a:gd name="T6" fmla="*/ 7 w 29"/>
                  <a:gd name="T7" fmla="*/ 6 h 77"/>
                  <a:gd name="T8" fmla="*/ 3 w 29"/>
                  <a:gd name="T9" fmla="*/ 14 h 77"/>
                  <a:gd name="T10" fmla="*/ 1 w 29"/>
                  <a:gd name="T11" fmla="*/ 21 h 77"/>
                  <a:gd name="T12" fmla="*/ 0 w 29"/>
                  <a:gd name="T13" fmla="*/ 31 h 77"/>
                  <a:gd name="T14" fmla="*/ 2 w 29"/>
                  <a:gd name="T15" fmla="*/ 43 h 77"/>
                  <a:gd name="T16" fmla="*/ 8 w 29"/>
                  <a:gd name="T17" fmla="*/ 55 h 77"/>
                  <a:gd name="T18" fmla="*/ 11 w 29"/>
                  <a:gd name="T19" fmla="*/ 38 h 77"/>
                  <a:gd name="T20" fmla="*/ 14 w 29"/>
                  <a:gd name="T21" fmla="*/ 26 h 77"/>
                  <a:gd name="T22" fmla="*/ 17 w 29"/>
                  <a:gd name="T23" fmla="*/ 16 h 77"/>
                  <a:gd name="T24" fmla="*/ 2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1" name="Group 15">
                <a:extLst>
                  <a:ext uri="{FF2B5EF4-FFF2-40B4-BE49-F238E27FC236}">
                    <a16:creationId xmlns:a16="http://schemas.microsoft.com/office/drawing/2014/main" id="{B8FC102D-6F13-4BBA-A32F-78E0FFFBABF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>
                  <a:extLst>
                    <a:ext uri="{FF2B5EF4-FFF2-40B4-BE49-F238E27FC236}">
                      <a16:creationId xmlns:a16="http://schemas.microsoft.com/office/drawing/2014/main" id="{984FABD2-7BD0-4FC2-8EE1-7696CE8F0196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8 w 207"/>
                    <a:gd name="T1" fmla="*/ 30 h 564"/>
                    <a:gd name="T2" fmla="*/ 4 w 207"/>
                    <a:gd name="T3" fmla="*/ 50 h 564"/>
                    <a:gd name="T4" fmla="*/ 2 w 207"/>
                    <a:gd name="T5" fmla="*/ 68 h 564"/>
                    <a:gd name="T6" fmla="*/ 0 w 207"/>
                    <a:gd name="T7" fmla="*/ 86 h 564"/>
                    <a:gd name="T8" fmla="*/ 0 w 207"/>
                    <a:gd name="T9" fmla="*/ 104 h 564"/>
                    <a:gd name="T10" fmla="*/ 2 w 207"/>
                    <a:gd name="T11" fmla="*/ 124 h 564"/>
                    <a:gd name="T12" fmla="*/ 5 w 207"/>
                    <a:gd name="T13" fmla="*/ 146 h 564"/>
                    <a:gd name="T14" fmla="*/ 11 w 207"/>
                    <a:gd name="T15" fmla="*/ 171 h 564"/>
                    <a:gd name="T16" fmla="*/ 20 w 207"/>
                    <a:gd name="T17" fmla="*/ 198 h 564"/>
                    <a:gd name="T18" fmla="*/ 30 w 207"/>
                    <a:gd name="T19" fmla="*/ 225 h 564"/>
                    <a:gd name="T20" fmla="*/ 42 w 207"/>
                    <a:gd name="T21" fmla="*/ 252 h 564"/>
                    <a:gd name="T22" fmla="*/ 57 w 207"/>
                    <a:gd name="T23" fmla="*/ 281 h 564"/>
                    <a:gd name="T24" fmla="*/ 73 w 207"/>
                    <a:gd name="T25" fmla="*/ 308 h 564"/>
                    <a:gd name="T26" fmla="*/ 91 w 207"/>
                    <a:gd name="T27" fmla="*/ 334 h 564"/>
                    <a:gd name="T28" fmla="*/ 108 w 207"/>
                    <a:gd name="T29" fmla="*/ 357 h 564"/>
                    <a:gd name="T30" fmla="*/ 126 w 207"/>
                    <a:gd name="T31" fmla="*/ 376 h 564"/>
                    <a:gd name="T32" fmla="*/ 143 w 207"/>
                    <a:gd name="T33" fmla="*/ 390 h 564"/>
                    <a:gd name="T34" fmla="*/ 111 w 207"/>
                    <a:gd name="T35" fmla="*/ 346 h 564"/>
                    <a:gd name="T36" fmla="*/ 88 w 207"/>
                    <a:gd name="T37" fmla="*/ 310 h 564"/>
                    <a:gd name="T38" fmla="*/ 71 w 207"/>
                    <a:gd name="T39" fmla="*/ 280 h 564"/>
                    <a:gd name="T40" fmla="*/ 60 w 207"/>
                    <a:gd name="T41" fmla="*/ 254 h 564"/>
                    <a:gd name="T42" fmla="*/ 52 w 207"/>
                    <a:gd name="T43" fmla="*/ 233 h 564"/>
                    <a:gd name="T44" fmla="*/ 47 w 207"/>
                    <a:gd name="T45" fmla="*/ 214 h 564"/>
                    <a:gd name="T46" fmla="*/ 44 w 207"/>
                    <a:gd name="T47" fmla="*/ 197 h 564"/>
                    <a:gd name="T48" fmla="*/ 39 w 207"/>
                    <a:gd name="T49" fmla="*/ 180 h 564"/>
                    <a:gd name="T50" fmla="*/ 30 w 207"/>
                    <a:gd name="T51" fmla="*/ 142 h 564"/>
                    <a:gd name="T52" fmla="*/ 28 w 207"/>
                    <a:gd name="T53" fmla="*/ 97 h 564"/>
                    <a:gd name="T54" fmla="*/ 30 w 207"/>
                    <a:gd name="T55" fmla="*/ 47 h 564"/>
                    <a:gd name="T56" fmla="*/ 35 w 207"/>
                    <a:gd name="T57" fmla="*/ 0 h 564"/>
                    <a:gd name="T58" fmla="*/ 8 w 207"/>
                    <a:gd name="T59" fmla="*/ 3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17">
                  <a:extLst>
                    <a:ext uri="{FF2B5EF4-FFF2-40B4-BE49-F238E27FC236}">
                      <a16:creationId xmlns:a16="http://schemas.microsoft.com/office/drawing/2014/main" id="{67880BB7-51ED-419A-BF17-466A17775EB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3 h 232"/>
                    <a:gd name="T2" fmla="*/ 10 w 47"/>
                    <a:gd name="T3" fmla="*/ 38 h 232"/>
                    <a:gd name="T4" fmla="*/ 15 w 47"/>
                    <a:gd name="T5" fmla="*/ 70 h 232"/>
                    <a:gd name="T6" fmla="*/ 17 w 47"/>
                    <a:gd name="T7" fmla="*/ 110 h 232"/>
                    <a:gd name="T8" fmla="*/ 13 w 47"/>
                    <a:gd name="T9" fmla="*/ 160 h 232"/>
                    <a:gd name="T10" fmla="*/ 32 w 47"/>
                    <a:gd name="T11" fmla="*/ 150 h 232"/>
                    <a:gd name="T12" fmla="*/ 33 w 47"/>
                    <a:gd name="T13" fmla="*/ 123 h 232"/>
                    <a:gd name="T14" fmla="*/ 33 w 47"/>
                    <a:gd name="T15" fmla="*/ 97 h 232"/>
                    <a:gd name="T16" fmla="*/ 32 w 47"/>
                    <a:gd name="T17" fmla="*/ 71 h 232"/>
                    <a:gd name="T18" fmla="*/ 29 w 47"/>
                    <a:gd name="T19" fmla="*/ 49 h 232"/>
                    <a:gd name="T20" fmla="*/ 25 w 47"/>
                    <a:gd name="T21" fmla="*/ 36 h 232"/>
                    <a:gd name="T22" fmla="*/ 20 w 47"/>
                    <a:gd name="T23" fmla="*/ 23 h 232"/>
                    <a:gd name="T24" fmla="*/ 15 w 47"/>
                    <a:gd name="T25" fmla="*/ 12 h 232"/>
                    <a:gd name="T26" fmla="*/ 9 w 47"/>
                    <a:gd name="T27" fmla="*/ 0 h 232"/>
                    <a:gd name="T28" fmla="*/ 0 w 47"/>
                    <a:gd name="T29" fmla="*/ 1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18">
                  <a:extLst>
                    <a:ext uri="{FF2B5EF4-FFF2-40B4-BE49-F238E27FC236}">
                      <a16:creationId xmlns:a16="http://schemas.microsoft.com/office/drawing/2014/main" id="{ABCCFD4C-ED12-4E6B-956D-C00D7BE7C265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60 w 87"/>
                    <a:gd name="T1" fmla="*/ 15 h 40"/>
                    <a:gd name="T2" fmla="*/ 53 w 87"/>
                    <a:gd name="T3" fmla="*/ 11 h 40"/>
                    <a:gd name="T4" fmla="*/ 47 w 87"/>
                    <a:gd name="T5" fmla="*/ 8 h 40"/>
                    <a:gd name="T6" fmla="*/ 40 w 87"/>
                    <a:gd name="T7" fmla="*/ 5 h 40"/>
                    <a:gd name="T8" fmla="*/ 32 w 87"/>
                    <a:gd name="T9" fmla="*/ 3 h 40"/>
                    <a:gd name="T10" fmla="*/ 26 w 87"/>
                    <a:gd name="T11" fmla="*/ 2 h 40"/>
                    <a:gd name="T12" fmla="*/ 18 w 87"/>
                    <a:gd name="T13" fmla="*/ 1 h 40"/>
                    <a:gd name="T14" fmla="*/ 9 w 87"/>
                    <a:gd name="T15" fmla="*/ 0 h 40"/>
                    <a:gd name="T16" fmla="*/ 0 w 87"/>
                    <a:gd name="T17" fmla="*/ 1 h 40"/>
                    <a:gd name="T18" fmla="*/ 4 w 87"/>
                    <a:gd name="T19" fmla="*/ 4 h 40"/>
                    <a:gd name="T20" fmla="*/ 10 w 87"/>
                    <a:gd name="T21" fmla="*/ 7 h 40"/>
                    <a:gd name="T22" fmla="*/ 15 w 87"/>
                    <a:gd name="T23" fmla="*/ 9 h 40"/>
                    <a:gd name="T24" fmla="*/ 23 w 87"/>
                    <a:gd name="T25" fmla="*/ 12 h 40"/>
                    <a:gd name="T26" fmla="*/ 29 w 87"/>
                    <a:gd name="T27" fmla="*/ 15 h 40"/>
                    <a:gd name="T28" fmla="*/ 36 w 87"/>
                    <a:gd name="T29" fmla="*/ 18 h 40"/>
                    <a:gd name="T30" fmla="*/ 44 w 87"/>
                    <a:gd name="T31" fmla="*/ 22 h 40"/>
                    <a:gd name="T32" fmla="*/ 51 w 87"/>
                    <a:gd name="T33" fmla="*/ 27 h 40"/>
                    <a:gd name="T34" fmla="*/ 60 w 87"/>
                    <a:gd name="T35" fmla="*/ 1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60" name="Group 19">
              <a:extLst>
                <a:ext uri="{FF2B5EF4-FFF2-40B4-BE49-F238E27FC236}">
                  <a16:creationId xmlns:a16="http://schemas.microsoft.com/office/drawing/2014/main" id="{82504740-94C0-41FD-935F-A1EF743EE959}"/>
                </a:ext>
              </a:extLst>
            </p:cNvPr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>
                <a:extLst>
                  <a:ext uri="{FF2B5EF4-FFF2-40B4-BE49-F238E27FC236}">
                    <a16:creationId xmlns:a16="http://schemas.microsoft.com/office/drawing/2014/main" id="{8E2C1F88-552F-4CCB-91A3-8058EDBAACB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Freeform 21">
                <a:extLst>
                  <a:ext uri="{FF2B5EF4-FFF2-40B4-BE49-F238E27FC236}">
                    <a16:creationId xmlns:a16="http://schemas.microsoft.com/office/drawing/2014/main" id="{FE6FD151-1735-48CE-BE6E-0108FA991A3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22">
                <a:extLst>
                  <a:ext uri="{FF2B5EF4-FFF2-40B4-BE49-F238E27FC236}">
                    <a16:creationId xmlns:a16="http://schemas.microsoft.com/office/drawing/2014/main" id="{F954D580-D20D-4329-9DAB-7E5596769F3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1" name="Group 23">
              <a:extLst>
                <a:ext uri="{FF2B5EF4-FFF2-40B4-BE49-F238E27FC236}">
                  <a16:creationId xmlns:a16="http://schemas.microsoft.com/office/drawing/2014/main" id="{37EDC1D3-CD73-4E63-8CF4-9A7C28051FC3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>
                <a:extLst>
                  <a:ext uri="{FF2B5EF4-FFF2-40B4-BE49-F238E27FC236}">
                    <a16:creationId xmlns:a16="http://schemas.microsoft.com/office/drawing/2014/main" id="{2D0C124B-9D65-43D7-A174-0070F97F94F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25">
                <a:extLst>
                  <a:ext uri="{FF2B5EF4-FFF2-40B4-BE49-F238E27FC236}">
                    <a16:creationId xmlns:a16="http://schemas.microsoft.com/office/drawing/2014/main" id="{530FAF05-3904-4758-996E-5FE056AB112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26">
                <a:extLst>
                  <a:ext uri="{FF2B5EF4-FFF2-40B4-BE49-F238E27FC236}">
                    <a16:creationId xmlns:a16="http://schemas.microsoft.com/office/drawing/2014/main" id="{C0576DDB-B4C8-4853-82DF-157D32FEBD8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" name="Group 27">
              <a:extLst>
                <a:ext uri="{FF2B5EF4-FFF2-40B4-BE49-F238E27FC236}">
                  <a16:creationId xmlns:a16="http://schemas.microsoft.com/office/drawing/2014/main" id="{8AD78CD9-C13B-41A5-81CC-5AAE4A61B8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>
                <a:extLst>
                  <a:ext uri="{FF2B5EF4-FFF2-40B4-BE49-F238E27FC236}">
                    <a16:creationId xmlns:a16="http://schemas.microsoft.com/office/drawing/2014/main" id="{655A95B5-17A6-471E-9161-FFD31871554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29">
                <a:extLst>
                  <a:ext uri="{FF2B5EF4-FFF2-40B4-BE49-F238E27FC236}">
                    <a16:creationId xmlns:a16="http://schemas.microsoft.com/office/drawing/2014/main" id="{86D4E1A2-E9E7-4C22-89AC-4BD05F2BE5E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30">
                <a:extLst>
                  <a:ext uri="{FF2B5EF4-FFF2-40B4-BE49-F238E27FC236}">
                    <a16:creationId xmlns:a16="http://schemas.microsoft.com/office/drawing/2014/main" id="{F6AF9FE3-4A6A-4573-9C62-890BA29DB8C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3" name="Freeform 31">
              <a:extLst>
                <a:ext uri="{FF2B5EF4-FFF2-40B4-BE49-F238E27FC236}">
                  <a16:creationId xmlns:a16="http://schemas.microsoft.com/office/drawing/2014/main" id="{8C65B18A-83D0-48C6-9982-0AEFBF60A9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32">
              <a:extLst>
                <a:ext uri="{FF2B5EF4-FFF2-40B4-BE49-F238E27FC236}">
                  <a16:creationId xmlns:a16="http://schemas.microsoft.com/office/drawing/2014/main" id="{723D2FB3-B683-4905-85D9-D88613F7A47F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6 w 109"/>
                <a:gd name="T3" fmla="*/ 1 h 156"/>
                <a:gd name="T4" fmla="*/ 22 w 109"/>
                <a:gd name="T5" fmla="*/ 5 h 156"/>
                <a:gd name="T6" fmla="*/ 45 w 109"/>
                <a:gd name="T7" fmla="*/ 13 h 156"/>
                <a:gd name="T8" fmla="*/ 70 w 109"/>
                <a:gd name="T9" fmla="*/ 26 h 156"/>
                <a:gd name="T10" fmla="*/ 94 w 109"/>
                <a:gd name="T11" fmla="*/ 47 h 156"/>
                <a:gd name="T12" fmla="*/ 116 w 109"/>
                <a:gd name="T13" fmla="*/ 76 h 156"/>
                <a:gd name="T14" fmla="*/ 130 w 109"/>
                <a:gd name="T15" fmla="*/ 116 h 156"/>
                <a:gd name="T16" fmla="*/ 132 w 109"/>
                <a:gd name="T17" fmla="*/ 167 h 156"/>
                <a:gd name="T18" fmla="*/ 127 w 109"/>
                <a:gd name="T19" fmla="*/ 167 h 156"/>
                <a:gd name="T20" fmla="*/ 120 w 109"/>
                <a:gd name="T21" fmla="*/ 167 h 156"/>
                <a:gd name="T22" fmla="*/ 113 w 109"/>
                <a:gd name="T23" fmla="*/ 167 h 156"/>
                <a:gd name="T24" fmla="*/ 105 w 109"/>
                <a:gd name="T25" fmla="*/ 165 h 156"/>
                <a:gd name="T26" fmla="*/ 98 w 109"/>
                <a:gd name="T27" fmla="*/ 164 h 156"/>
                <a:gd name="T28" fmla="*/ 90 w 109"/>
                <a:gd name="T29" fmla="*/ 161 h 156"/>
                <a:gd name="T30" fmla="*/ 80 w 109"/>
                <a:gd name="T31" fmla="*/ 155 h 156"/>
                <a:gd name="T32" fmla="*/ 70 w 109"/>
                <a:gd name="T33" fmla="*/ 149 h 156"/>
                <a:gd name="T34" fmla="*/ 64 w 109"/>
                <a:gd name="T35" fmla="*/ 135 h 156"/>
                <a:gd name="T36" fmla="*/ 64 w 109"/>
                <a:gd name="T37" fmla="*/ 119 h 156"/>
                <a:gd name="T38" fmla="*/ 68 w 109"/>
                <a:gd name="T39" fmla="*/ 103 h 156"/>
                <a:gd name="T40" fmla="*/ 71 w 109"/>
                <a:gd name="T41" fmla="*/ 86 h 156"/>
                <a:gd name="T42" fmla="*/ 68 w 109"/>
                <a:gd name="T43" fmla="*/ 66 h 156"/>
                <a:gd name="T44" fmla="*/ 58 w 109"/>
                <a:gd name="T45" fmla="*/ 46 h 156"/>
                <a:gd name="T46" fmla="*/ 38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33">
              <a:extLst>
                <a:ext uri="{FF2B5EF4-FFF2-40B4-BE49-F238E27FC236}">
                  <a16:creationId xmlns:a16="http://schemas.microsoft.com/office/drawing/2014/main" id="{9EDCE898-EA95-405B-822E-49470C638A5C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 w 54"/>
                <a:gd name="T5" fmla="*/ 3 h 40"/>
                <a:gd name="T6" fmla="*/ 16 w 54"/>
                <a:gd name="T7" fmla="*/ 9 h 40"/>
                <a:gd name="T8" fmla="*/ 26 w 54"/>
                <a:gd name="T9" fmla="*/ 13 h 40"/>
                <a:gd name="T10" fmla="*/ 35 w 54"/>
                <a:gd name="T11" fmla="*/ 16 h 40"/>
                <a:gd name="T12" fmla="*/ 46 w 54"/>
                <a:gd name="T13" fmla="*/ 18 h 40"/>
                <a:gd name="T14" fmla="*/ 56 w 54"/>
                <a:gd name="T15" fmla="*/ 19 h 40"/>
                <a:gd name="T16" fmla="*/ 66 w 54"/>
                <a:gd name="T17" fmla="*/ 17 h 40"/>
                <a:gd name="T18" fmla="*/ 65 w 54"/>
                <a:gd name="T19" fmla="*/ 27 h 40"/>
                <a:gd name="T20" fmla="*/ 61 w 54"/>
                <a:gd name="T21" fmla="*/ 35 h 40"/>
                <a:gd name="T22" fmla="*/ 54 w 54"/>
                <a:gd name="T23" fmla="*/ 41 h 40"/>
                <a:gd name="T24" fmla="*/ 45 w 54"/>
                <a:gd name="T25" fmla="*/ 43 h 40"/>
                <a:gd name="T26" fmla="*/ 34 w 54"/>
                <a:gd name="T27" fmla="*/ 42 h 40"/>
                <a:gd name="T28" fmla="*/ 23 w 54"/>
                <a:gd name="T29" fmla="*/ 34 h 40"/>
                <a:gd name="T30" fmla="*/ 12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34">
              <a:extLst>
                <a:ext uri="{FF2B5EF4-FFF2-40B4-BE49-F238E27FC236}">
                  <a16:creationId xmlns:a16="http://schemas.microsoft.com/office/drawing/2014/main" id="{09411649-1822-4DBE-AD06-9D4FDA21C5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35">
              <a:extLst>
                <a:ext uri="{FF2B5EF4-FFF2-40B4-BE49-F238E27FC236}">
                  <a16:creationId xmlns:a16="http://schemas.microsoft.com/office/drawing/2014/main" id="{310F0DE1-B22E-405F-8AA8-30C81907FF2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36">
              <a:extLst>
                <a:ext uri="{FF2B5EF4-FFF2-40B4-BE49-F238E27FC236}">
                  <a16:creationId xmlns:a16="http://schemas.microsoft.com/office/drawing/2014/main" id="{D17997B6-81C8-4BA1-B5A9-3F50F2AFC0E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37">
              <a:extLst>
                <a:ext uri="{FF2B5EF4-FFF2-40B4-BE49-F238E27FC236}">
                  <a16:creationId xmlns:a16="http://schemas.microsoft.com/office/drawing/2014/main" id="{A26B4EE0-627C-41E1-B426-04C7AEA0A0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38">
              <a:extLst>
                <a:ext uri="{FF2B5EF4-FFF2-40B4-BE49-F238E27FC236}">
                  <a16:creationId xmlns:a16="http://schemas.microsoft.com/office/drawing/2014/main" id="{E3C5A1EA-328E-4183-9BE2-5F8186FA7A89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6 h 237"/>
                <a:gd name="T4" fmla="*/ 4 w 257"/>
                <a:gd name="T5" fmla="*/ 52 h 237"/>
                <a:gd name="T6" fmla="*/ 8 w 257"/>
                <a:gd name="T7" fmla="*/ 78 h 237"/>
                <a:gd name="T8" fmla="*/ 15 w 257"/>
                <a:gd name="T9" fmla="*/ 101 h 237"/>
                <a:gd name="T10" fmla="*/ 24 w 257"/>
                <a:gd name="T11" fmla="*/ 123 h 237"/>
                <a:gd name="T12" fmla="*/ 36 w 257"/>
                <a:gd name="T13" fmla="*/ 146 h 237"/>
                <a:gd name="T14" fmla="*/ 51 w 257"/>
                <a:gd name="T15" fmla="*/ 166 h 237"/>
                <a:gd name="T16" fmla="*/ 68 w 257"/>
                <a:gd name="T17" fmla="*/ 184 h 237"/>
                <a:gd name="T18" fmla="*/ 90 w 257"/>
                <a:gd name="T19" fmla="*/ 201 h 237"/>
                <a:gd name="T20" fmla="*/ 115 w 257"/>
                <a:gd name="T21" fmla="*/ 215 h 237"/>
                <a:gd name="T22" fmla="*/ 142 w 257"/>
                <a:gd name="T23" fmla="*/ 226 h 237"/>
                <a:gd name="T24" fmla="*/ 175 w 257"/>
                <a:gd name="T25" fmla="*/ 236 h 237"/>
                <a:gd name="T26" fmla="*/ 211 w 257"/>
                <a:gd name="T27" fmla="*/ 242 h 237"/>
                <a:gd name="T28" fmla="*/ 252 w 257"/>
                <a:gd name="T29" fmla="*/ 245 h 237"/>
                <a:gd name="T30" fmla="*/ 294 w 257"/>
                <a:gd name="T31" fmla="*/ 244 h 237"/>
                <a:gd name="T32" fmla="*/ 344 w 257"/>
                <a:gd name="T33" fmla="*/ 240 h 237"/>
                <a:gd name="T34" fmla="*/ 300 w 257"/>
                <a:gd name="T35" fmla="*/ 235 h 237"/>
                <a:gd name="T36" fmla="*/ 261 w 257"/>
                <a:gd name="T37" fmla="*/ 227 h 237"/>
                <a:gd name="T38" fmla="*/ 228 w 257"/>
                <a:gd name="T39" fmla="*/ 219 h 237"/>
                <a:gd name="T40" fmla="*/ 198 w 257"/>
                <a:gd name="T41" fmla="*/ 211 h 237"/>
                <a:gd name="T42" fmla="*/ 171 w 257"/>
                <a:gd name="T43" fmla="*/ 200 h 237"/>
                <a:gd name="T44" fmla="*/ 150 w 257"/>
                <a:gd name="T45" fmla="*/ 188 h 237"/>
                <a:gd name="T46" fmla="*/ 130 w 257"/>
                <a:gd name="T47" fmla="*/ 175 h 237"/>
                <a:gd name="T48" fmla="*/ 112 w 257"/>
                <a:gd name="T49" fmla="*/ 160 h 237"/>
                <a:gd name="T50" fmla="*/ 96 w 257"/>
                <a:gd name="T51" fmla="*/ 146 h 237"/>
                <a:gd name="T52" fmla="*/ 82 w 257"/>
                <a:gd name="T53" fmla="*/ 129 h 237"/>
                <a:gd name="T54" fmla="*/ 70 w 257"/>
                <a:gd name="T55" fmla="*/ 111 h 237"/>
                <a:gd name="T56" fmla="*/ 58 w 257"/>
                <a:gd name="T57" fmla="*/ 91 h 237"/>
                <a:gd name="T58" fmla="*/ 44 w 257"/>
                <a:gd name="T59" fmla="*/ 71 h 237"/>
                <a:gd name="T60" fmla="*/ 31 w 257"/>
                <a:gd name="T61" fmla="*/ 49 h 237"/>
                <a:gd name="T62" fmla="*/ 16 w 257"/>
                <a:gd name="T63" fmla="*/ 2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39">
              <a:extLst>
                <a:ext uri="{FF2B5EF4-FFF2-40B4-BE49-F238E27FC236}">
                  <a16:creationId xmlns:a16="http://schemas.microsoft.com/office/drawing/2014/main" id="{E71D11CD-1860-4FE1-9BC4-4D21C177E618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04 w 124"/>
                <a:gd name="T1" fmla="*/ 0 h 110"/>
                <a:gd name="T2" fmla="*/ 167 w 124"/>
                <a:gd name="T3" fmla="*/ 113 h 110"/>
                <a:gd name="T4" fmla="*/ 162 w 124"/>
                <a:gd name="T5" fmla="*/ 112 h 110"/>
                <a:gd name="T6" fmla="*/ 144 w 124"/>
                <a:gd name="T7" fmla="*/ 110 h 110"/>
                <a:gd name="T8" fmla="*/ 120 w 124"/>
                <a:gd name="T9" fmla="*/ 106 h 110"/>
                <a:gd name="T10" fmla="*/ 92 w 124"/>
                <a:gd name="T11" fmla="*/ 104 h 110"/>
                <a:gd name="T12" fmla="*/ 61 w 124"/>
                <a:gd name="T13" fmla="*/ 101 h 110"/>
                <a:gd name="T14" fmla="*/ 34 w 124"/>
                <a:gd name="T15" fmla="*/ 102 h 110"/>
                <a:gd name="T16" fmla="*/ 12 w 124"/>
                <a:gd name="T17" fmla="*/ 107 h 110"/>
                <a:gd name="T18" fmla="*/ 0 w 124"/>
                <a:gd name="T19" fmla="*/ 115 h 110"/>
                <a:gd name="T20" fmla="*/ 5 w 124"/>
                <a:gd name="T21" fmla="*/ 102 h 110"/>
                <a:gd name="T22" fmla="*/ 11 w 124"/>
                <a:gd name="T23" fmla="*/ 93 h 110"/>
                <a:gd name="T24" fmla="*/ 22 w 124"/>
                <a:gd name="T25" fmla="*/ 86 h 110"/>
                <a:gd name="T26" fmla="*/ 34 w 124"/>
                <a:gd name="T27" fmla="*/ 79 h 110"/>
                <a:gd name="T28" fmla="*/ 48 w 124"/>
                <a:gd name="T29" fmla="*/ 75 h 110"/>
                <a:gd name="T30" fmla="*/ 63 w 124"/>
                <a:gd name="T31" fmla="*/ 74 h 110"/>
                <a:gd name="T32" fmla="*/ 79 w 124"/>
                <a:gd name="T33" fmla="*/ 74 h 110"/>
                <a:gd name="T34" fmla="*/ 97 w 124"/>
                <a:gd name="T35" fmla="*/ 77 h 110"/>
                <a:gd name="T36" fmla="*/ 98 w 124"/>
                <a:gd name="T37" fmla="*/ 74 h 110"/>
                <a:gd name="T38" fmla="*/ 94 w 124"/>
                <a:gd name="T39" fmla="*/ 59 h 110"/>
                <a:gd name="T40" fmla="*/ 90 w 124"/>
                <a:gd name="T41" fmla="*/ 40 h 110"/>
                <a:gd name="T42" fmla="*/ 88 w 124"/>
                <a:gd name="T43" fmla="*/ 31 h 110"/>
                <a:gd name="T44" fmla="*/ 85 w 124"/>
                <a:gd name="T45" fmla="*/ 31 h 110"/>
                <a:gd name="T46" fmla="*/ 82 w 124"/>
                <a:gd name="T47" fmla="*/ 30 h 110"/>
                <a:gd name="T48" fmla="*/ 79 w 124"/>
                <a:gd name="T49" fmla="*/ 27 h 110"/>
                <a:gd name="T50" fmla="*/ 77 w 124"/>
                <a:gd name="T51" fmla="*/ 24 h 110"/>
                <a:gd name="T52" fmla="*/ 77 w 124"/>
                <a:gd name="T53" fmla="*/ 20 h 110"/>
                <a:gd name="T54" fmla="*/ 79 w 124"/>
                <a:gd name="T55" fmla="*/ 15 h 110"/>
                <a:gd name="T56" fmla="*/ 89 w 124"/>
                <a:gd name="T57" fmla="*/ 8 h 110"/>
                <a:gd name="T58" fmla="*/ 10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40">
              <a:extLst>
                <a:ext uri="{FF2B5EF4-FFF2-40B4-BE49-F238E27FC236}">
                  <a16:creationId xmlns:a16="http://schemas.microsoft.com/office/drawing/2014/main" id="{23394BF9-BD4F-46AA-9E11-3010198658EA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5 h 156"/>
                <a:gd name="T6" fmla="*/ 50 w 109"/>
                <a:gd name="T7" fmla="*/ 12 h 156"/>
                <a:gd name="T8" fmla="*/ 78 w 109"/>
                <a:gd name="T9" fmla="*/ 25 h 156"/>
                <a:gd name="T10" fmla="*/ 105 w 109"/>
                <a:gd name="T11" fmla="*/ 45 h 156"/>
                <a:gd name="T12" fmla="*/ 129 w 109"/>
                <a:gd name="T13" fmla="*/ 73 h 156"/>
                <a:gd name="T14" fmla="*/ 144 w 109"/>
                <a:gd name="T15" fmla="*/ 111 h 156"/>
                <a:gd name="T16" fmla="*/ 147 w 109"/>
                <a:gd name="T17" fmla="*/ 160 h 156"/>
                <a:gd name="T18" fmla="*/ 142 w 109"/>
                <a:gd name="T19" fmla="*/ 160 h 156"/>
                <a:gd name="T20" fmla="*/ 134 w 109"/>
                <a:gd name="T21" fmla="*/ 160 h 156"/>
                <a:gd name="T22" fmla="*/ 125 w 109"/>
                <a:gd name="T23" fmla="*/ 160 h 156"/>
                <a:gd name="T24" fmla="*/ 117 w 109"/>
                <a:gd name="T25" fmla="*/ 158 h 156"/>
                <a:gd name="T26" fmla="*/ 109 w 109"/>
                <a:gd name="T27" fmla="*/ 157 h 156"/>
                <a:gd name="T28" fmla="*/ 100 w 109"/>
                <a:gd name="T29" fmla="*/ 154 h 156"/>
                <a:gd name="T30" fmla="*/ 89 w 109"/>
                <a:gd name="T31" fmla="*/ 149 h 156"/>
                <a:gd name="T32" fmla="*/ 78 w 109"/>
                <a:gd name="T33" fmla="*/ 143 h 156"/>
                <a:gd name="T34" fmla="*/ 71 w 109"/>
                <a:gd name="T35" fmla="*/ 129 h 156"/>
                <a:gd name="T36" fmla="*/ 71 w 109"/>
                <a:gd name="T37" fmla="*/ 114 h 156"/>
                <a:gd name="T38" fmla="*/ 76 w 109"/>
                <a:gd name="T39" fmla="*/ 98 h 156"/>
                <a:gd name="T40" fmla="*/ 80 w 109"/>
                <a:gd name="T41" fmla="*/ 82 h 156"/>
                <a:gd name="T42" fmla="*/ 76 w 109"/>
                <a:gd name="T43" fmla="*/ 64 h 156"/>
                <a:gd name="T44" fmla="*/ 65 w 109"/>
                <a:gd name="T45" fmla="*/ 44 h 156"/>
                <a:gd name="T46" fmla="*/ 42 w 109"/>
                <a:gd name="T47" fmla="*/ 2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41">
              <a:extLst>
                <a:ext uri="{FF2B5EF4-FFF2-40B4-BE49-F238E27FC236}">
                  <a16:creationId xmlns:a16="http://schemas.microsoft.com/office/drawing/2014/main" id="{77C1D15A-07EF-4218-B19C-351771E1C10B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2 w 46"/>
                <a:gd name="T1" fmla="*/ 0 h 94"/>
                <a:gd name="T2" fmla="*/ 27 w 46"/>
                <a:gd name="T3" fmla="*/ 39 h 94"/>
                <a:gd name="T4" fmla="*/ 20 w 46"/>
                <a:gd name="T5" fmla="*/ 64 h 94"/>
                <a:gd name="T6" fmla="*/ 15 w 46"/>
                <a:gd name="T7" fmla="*/ 82 h 94"/>
                <a:gd name="T8" fmla="*/ 0 w 46"/>
                <a:gd name="T9" fmla="*/ 97 h 94"/>
                <a:gd name="T10" fmla="*/ 16 w 46"/>
                <a:gd name="T11" fmla="*/ 91 h 94"/>
                <a:gd name="T12" fmla="*/ 31 w 46"/>
                <a:gd name="T13" fmla="*/ 83 h 94"/>
                <a:gd name="T14" fmla="*/ 43 w 46"/>
                <a:gd name="T15" fmla="*/ 71 h 94"/>
                <a:gd name="T16" fmla="*/ 54 w 46"/>
                <a:gd name="T17" fmla="*/ 59 h 94"/>
                <a:gd name="T18" fmla="*/ 61 w 46"/>
                <a:gd name="T19" fmla="*/ 45 h 94"/>
                <a:gd name="T20" fmla="*/ 62 w 46"/>
                <a:gd name="T21" fmla="*/ 31 h 94"/>
                <a:gd name="T22" fmla="*/ 57 w 46"/>
                <a:gd name="T23" fmla="*/ 15 h 94"/>
                <a:gd name="T24" fmla="*/ 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42">
              <a:extLst>
                <a:ext uri="{FF2B5EF4-FFF2-40B4-BE49-F238E27FC236}">
                  <a16:creationId xmlns:a16="http://schemas.microsoft.com/office/drawing/2014/main" id="{9430C189-208C-4176-B7F2-34359D79DCBD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3 h 40"/>
                <a:gd name="T6" fmla="*/ 17 w 54"/>
                <a:gd name="T7" fmla="*/ 8 h 40"/>
                <a:gd name="T8" fmla="*/ 28 w 54"/>
                <a:gd name="T9" fmla="*/ 12 h 40"/>
                <a:gd name="T10" fmla="*/ 39 w 54"/>
                <a:gd name="T11" fmla="*/ 15 h 40"/>
                <a:gd name="T12" fmla="*/ 51 w 54"/>
                <a:gd name="T13" fmla="*/ 17 h 40"/>
                <a:gd name="T14" fmla="*/ 61 w 54"/>
                <a:gd name="T15" fmla="*/ 18 h 40"/>
                <a:gd name="T16" fmla="*/ 72 w 54"/>
                <a:gd name="T17" fmla="*/ 16 h 40"/>
                <a:gd name="T18" fmla="*/ 71 w 54"/>
                <a:gd name="T19" fmla="*/ 26 h 40"/>
                <a:gd name="T20" fmla="*/ 67 w 54"/>
                <a:gd name="T21" fmla="*/ 34 h 40"/>
                <a:gd name="T22" fmla="*/ 59 w 54"/>
                <a:gd name="T23" fmla="*/ 39 h 40"/>
                <a:gd name="T24" fmla="*/ 49 w 54"/>
                <a:gd name="T25" fmla="*/ 41 h 40"/>
                <a:gd name="T26" fmla="*/ 37 w 54"/>
                <a:gd name="T27" fmla="*/ 40 h 40"/>
                <a:gd name="T28" fmla="*/ 25 w 54"/>
                <a:gd name="T29" fmla="*/ 33 h 40"/>
                <a:gd name="T30" fmla="*/ 13 w 54"/>
                <a:gd name="T31" fmla="*/ 2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43">
              <a:extLst>
                <a:ext uri="{FF2B5EF4-FFF2-40B4-BE49-F238E27FC236}">
                  <a16:creationId xmlns:a16="http://schemas.microsoft.com/office/drawing/2014/main" id="{ABE893D8-F0A3-466C-8FFE-3C0F0D469C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44">
              <a:extLst>
                <a:ext uri="{FF2B5EF4-FFF2-40B4-BE49-F238E27FC236}">
                  <a16:creationId xmlns:a16="http://schemas.microsoft.com/office/drawing/2014/main" id="{5E129912-B328-4DB7-A647-96656E998C77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2 w 596"/>
                <a:gd name="T1" fmla="*/ 381 h 666"/>
                <a:gd name="T2" fmla="*/ 8 w 596"/>
                <a:gd name="T3" fmla="*/ 351 h 666"/>
                <a:gd name="T4" fmla="*/ 0 w 596"/>
                <a:gd name="T5" fmla="*/ 298 h 666"/>
                <a:gd name="T6" fmla="*/ 5 w 596"/>
                <a:gd name="T7" fmla="*/ 229 h 666"/>
                <a:gd name="T8" fmla="*/ 34 w 596"/>
                <a:gd name="T9" fmla="*/ 156 h 666"/>
                <a:gd name="T10" fmla="*/ 93 w 596"/>
                <a:gd name="T11" fmla="*/ 87 h 666"/>
                <a:gd name="T12" fmla="*/ 192 w 596"/>
                <a:gd name="T13" fmla="*/ 32 h 666"/>
                <a:gd name="T14" fmla="*/ 333 w 596"/>
                <a:gd name="T15" fmla="*/ 2 h 666"/>
                <a:gd name="T16" fmla="*/ 513 w 596"/>
                <a:gd name="T17" fmla="*/ 9 h 666"/>
                <a:gd name="T18" fmla="*/ 653 w 596"/>
                <a:gd name="T19" fmla="*/ 70 h 666"/>
                <a:gd name="T20" fmla="*/ 747 w 596"/>
                <a:gd name="T21" fmla="*/ 170 h 666"/>
                <a:gd name="T22" fmla="*/ 797 w 596"/>
                <a:gd name="T23" fmla="*/ 293 h 666"/>
                <a:gd name="T24" fmla="*/ 803 w 596"/>
                <a:gd name="T25" fmla="*/ 421 h 666"/>
                <a:gd name="T26" fmla="*/ 764 w 596"/>
                <a:gd name="T27" fmla="*/ 541 h 666"/>
                <a:gd name="T28" fmla="*/ 684 w 596"/>
                <a:gd name="T29" fmla="*/ 633 h 666"/>
                <a:gd name="T30" fmla="*/ 563 w 596"/>
                <a:gd name="T31" fmla="*/ 683 h 666"/>
                <a:gd name="T32" fmla="*/ 525 w 596"/>
                <a:gd name="T33" fmla="*/ 679 h 666"/>
                <a:gd name="T34" fmla="*/ 595 w 596"/>
                <a:gd name="T35" fmla="*/ 636 h 666"/>
                <a:gd name="T36" fmla="*/ 650 w 596"/>
                <a:gd name="T37" fmla="*/ 560 h 666"/>
                <a:gd name="T38" fmla="*/ 687 w 596"/>
                <a:gd name="T39" fmla="*/ 468 h 666"/>
                <a:gd name="T40" fmla="*/ 701 w 596"/>
                <a:gd name="T41" fmla="*/ 366 h 666"/>
                <a:gd name="T42" fmla="*/ 693 w 596"/>
                <a:gd name="T43" fmla="*/ 266 h 666"/>
                <a:gd name="T44" fmla="*/ 654 w 596"/>
                <a:gd name="T45" fmla="*/ 179 h 666"/>
                <a:gd name="T46" fmla="*/ 584 w 596"/>
                <a:gd name="T47" fmla="*/ 115 h 666"/>
                <a:gd name="T48" fmla="*/ 460 w 596"/>
                <a:gd name="T49" fmla="*/ 77 h 666"/>
                <a:gd name="T50" fmla="*/ 332 w 596"/>
                <a:gd name="T51" fmla="*/ 63 h 666"/>
                <a:gd name="T52" fmla="*/ 235 w 596"/>
                <a:gd name="T53" fmla="*/ 73 h 666"/>
                <a:gd name="T54" fmla="*/ 163 w 596"/>
                <a:gd name="T55" fmla="*/ 104 h 666"/>
                <a:gd name="T56" fmla="*/ 113 w 596"/>
                <a:gd name="T57" fmla="*/ 153 h 666"/>
                <a:gd name="T58" fmla="*/ 77 w 596"/>
                <a:gd name="T59" fmla="*/ 212 h 666"/>
                <a:gd name="T60" fmla="*/ 54 w 596"/>
                <a:gd name="T61" fmla="*/ 280 h 666"/>
                <a:gd name="T62" fmla="*/ 38 w 596"/>
                <a:gd name="T63" fmla="*/ 34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3" name="Rectangle 45">
            <a:extLst>
              <a:ext uri="{FF2B5EF4-FFF2-40B4-BE49-F238E27FC236}">
                <a16:creationId xmlns:a16="http://schemas.microsoft.com/office/drawing/2014/main" id="{3616CC2B-0F37-44A6-8036-973450A0E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6">
            <a:extLst>
              <a:ext uri="{FF2B5EF4-FFF2-40B4-BE49-F238E27FC236}">
                <a16:creationId xmlns:a16="http://schemas.microsoft.com/office/drawing/2014/main" id="{E1BF1E2C-7E26-48CD-8B0F-6850270C7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535" name="Rectangle 47">
            <a:extLst>
              <a:ext uri="{FF2B5EF4-FFF2-40B4-BE49-F238E27FC236}">
                <a16:creationId xmlns:a16="http://schemas.microsoft.com/office/drawing/2014/main" id="{E7D2BA0F-99F0-4279-9055-E7F4F866FA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6" name="Rectangle 48">
            <a:extLst>
              <a:ext uri="{FF2B5EF4-FFF2-40B4-BE49-F238E27FC236}">
                <a16:creationId xmlns:a16="http://schemas.microsoft.com/office/drawing/2014/main" id="{4062EF2A-CA01-4331-BB9A-A6596E30DB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7" name="Rectangle 49">
            <a:extLst>
              <a:ext uri="{FF2B5EF4-FFF2-40B4-BE49-F238E27FC236}">
                <a16:creationId xmlns:a16="http://schemas.microsoft.com/office/drawing/2014/main" id="{72D10DDB-6FAF-47DD-A0A1-90F00A47D8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BE4EFC70-4178-4003-A499-301F7BE36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jb.man.ac.uk/~drl/download/iceberg.gif&amp;imgrefurl=http://www.jb.man.ac.uk/~drl/download/&amp;h=683&amp;w=500&amp;sz=24&amp;tbnid=3sRSjwmEG0wJ:&amp;tbnh=137&amp;tbnw=100&amp;start=1&amp;prev=/images%3Fq%3Diceberg.gif%26hl%3Den%26lr%3D%26rls%3DGGLD,GGLD:2004-21,GGLD:en%26sa%3DN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snu.edu/~hculbert/pp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8F9FFD96-9221-4649-B906-4AB1A8E1DD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Developing cultural awareness in short-term missionaries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91A0DE8-0079-40FA-97C8-43948EF904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Howard Culbertson</a:t>
            </a:r>
          </a:p>
          <a:p>
            <a:pPr eaLnBrk="1" hangingPunct="1">
              <a:defRPr/>
            </a:pPr>
            <a:r>
              <a:rPr lang="en-US" altLang="en-US" sz="2800"/>
              <a:t>Southern Nazarene Universtity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FA7C98C-FFF4-4C1F-9636-AD429BB32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907957DD-E7D3-4458-9E23-CE715C08E5F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89512" cy="488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07873F6-B3C0-402C-A854-958F63CFF6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The iceberg analogy for culture</a:t>
            </a:r>
            <a:r>
              <a:rPr lang="en-US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altLang="en-US" sz="4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0A086D-880F-42F8-83A6-57026418E2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(with credit to Marc Siemens and Gary Weaver)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2A8F2B6-D2DF-495E-8DB6-501AF68786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altLang="en-US"/>
            </a:b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0697FD-DA29-44D6-823E-B3B675F86A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6388" name="Picture 4">
            <a:hlinkClick r:id="rId2"/>
            <a:extLst>
              <a:ext uri="{FF2B5EF4-FFF2-40B4-BE49-F238E27FC236}">
                <a16:creationId xmlns:a16="http://schemas.microsoft.com/office/drawing/2014/main" id="{CB3A2533-D85D-465A-8D7F-D11954853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1447800"/>
            <a:ext cx="27241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E9E80EF-CF2C-4938-B606-E23252BCF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7309143-E622-41DD-BD95-195E3CFEB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DB4CE745-A29D-468C-AA47-9963DBB7E84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100" y="38100"/>
            <a:ext cx="96901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D8B4-FDAB-49A5-9B3D-1D5B361F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83D7-27CA-415C-908E-F002EF95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endParaRPr lang="en-US" sz="1600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A5A383AF-CA9F-4112-9508-A74307D29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029200"/>
            <a:ext cx="7162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/>
              <a:t>Viewing culture as successively deeper levels of understanding </a:t>
            </a:r>
            <a:br>
              <a:rPr lang="en-US" altLang="en-US" sz="3200"/>
            </a:br>
            <a:r>
              <a:rPr lang="en-US" altLang="en-US" sz="3200"/>
              <a:t>	-- diagram by Lloyd Kwast</a:t>
            </a:r>
          </a:p>
        </p:txBody>
      </p:sp>
      <p:pic>
        <p:nvPicPr>
          <p:cNvPr id="6147" name="Picture 8">
            <a:extLst>
              <a:ext uri="{FF2B5EF4-FFF2-40B4-BE49-F238E27FC236}">
                <a16:creationId xmlns:a16="http://schemas.microsoft.com/office/drawing/2014/main" id="{F5EE461A-CC5A-43E6-BE50-F0B78FBBE355}"/>
              </a:ext>
            </a:extLst>
          </p:cNvPr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914400"/>
            <a:ext cx="4019550" cy="3938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855E33F-1645-4725-9C49-F6524916E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5837C3E1-2106-4591-9D6F-1B9DBE85ABC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81575" cy="488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E9CF1D0-F00B-4EAF-B9B5-56ED51BEC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8195" name="Picture 4">
            <a:extLst>
              <a:ext uri="{FF2B5EF4-FFF2-40B4-BE49-F238E27FC236}">
                <a16:creationId xmlns:a16="http://schemas.microsoft.com/office/drawing/2014/main" id="{1567CB38-CCC9-45F9-8324-69B718F38002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72050" cy="4872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9524E0D-D7E9-4C58-B47C-FF327B765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AD102314-256F-43D8-831C-29220507C60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91100" cy="489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BA275C0-D82C-402F-BEA3-16190FC8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44A158B7-2CA7-4EBB-917E-919182F75FE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72050" cy="4872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BF6ECFC-4445-48C5-8954-F8F6EFA35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1267" name="Picture 4">
            <a:extLst>
              <a:ext uri="{FF2B5EF4-FFF2-40B4-BE49-F238E27FC236}">
                <a16:creationId xmlns:a16="http://schemas.microsoft.com/office/drawing/2014/main" id="{0745ED06-CD25-4276-9853-7D7FAD187E9B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81575" cy="4881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2DC9799-CEC7-49C8-82EA-B61FA30FA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01AB5A6D-AA2E-4BF4-8EEF-2179A4E20844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64112" cy="486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594F42F-6BD1-4D1B-8BD2-73DA75D69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3315" name="Picture 4">
            <a:extLst>
              <a:ext uri="{FF2B5EF4-FFF2-40B4-BE49-F238E27FC236}">
                <a16:creationId xmlns:a16="http://schemas.microsoft.com/office/drawing/2014/main" id="{FBE818FA-C2CE-47D5-B58A-AA4F28CA2F48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730250"/>
            <a:ext cx="4964112" cy="486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125</TotalTime>
  <Words>70</Words>
  <Application>Microsoft Office PowerPoint</Application>
  <PresentationFormat>On-screen Show (4:3)</PresentationFormat>
  <Paragraphs>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Calibri</vt:lpstr>
      <vt:lpstr>Verdana</vt:lpstr>
      <vt:lpstr>Orbit</vt:lpstr>
      <vt:lpstr>Balloons</vt:lpstr>
      <vt:lpstr>Developing cultural awareness in short-term missionaries</vt:lpstr>
      <vt:lpstr>Viewing culture as successively deeper levels of understanding   -- diagram by Lloyd Kwast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iceberg analogy for culture  </vt:lpstr>
      <vt:lpstr> </vt:lpstr>
      <vt:lpstr>PowerPoint Presentation</vt:lpstr>
      <vt:lpstr>PowerPoint Presentation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iceberg of culture  (with credit to Marc Siemens)</dc:title>
  <dc:creator>Howard</dc:creator>
  <cp:lastModifiedBy>Howard Culbertson</cp:lastModifiedBy>
  <cp:revision>9</cp:revision>
  <dcterms:created xsi:type="dcterms:W3CDTF">2005-05-11T22:10:02Z</dcterms:created>
  <dcterms:modified xsi:type="dcterms:W3CDTF">2020-12-20T13:17:13Z</dcterms:modified>
</cp:coreProperties>
</file>