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B4753-45D9-4740-85FE-7C46B5DA1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532D2-16D2-4103-BC92-7A4728867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2FE2D0-8F2C-4101-B0CC-D335DECCA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3DC9E-9CA0-4B0D-8D93-77586F10F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8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83655A-F5BD-4500-AEC2-B60E35CF0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D07DF2-7B77-46F3-A05F-3EA409761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DD2FB7-CDDA-42A8-A9C7-2C431D287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81F9-DE55-4A01-9807-0B5A378DC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34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922DC-3CEB-4BAB-BF30-DFEE0BDD8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4EB60E-3669-44BD-B83D-ACB31B3BD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597B3C-AF1D-41C5-9F57-4408548AC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614E-8B25-4879-B603-ABFD8601D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82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246440-FCB2-498E-9DDD-9A496F101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826491-C16C-4570-93AF-B7631A5BC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7E5FE-7BBF-472F-ADA3-60F034D86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A17BF-0C36-490E-81BA-9624C7BF9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6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E9026-5533-41DF-9101-D8DED117B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083DE-4888-4005-9150-5039D4EB1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3F0D61-C151-44F2-A3DB-D8BE5B7FB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02CE-D8C5-4F44-9BA8-13155A772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7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F4B56-CBBA-4F94-9640-7CEF4FA31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C5DD4-831B-4898-8727-3B4BE9740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8A841-F3CA-464D-A9CD-849130341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C2349-ABEE-42EC-9DA1-58EC23BF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7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FEEB88-5708-4A1A-8DC5-0FA76300A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346F25-BEE5-412B-9D99-5E96808A6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42372-4960-4657-9323-9EA75E6AD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9B37-28AD-4289-8894-B4E1AD747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74D8B4-9E35-46E1-A1CE-AC41CACF4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60F2A6-8E49-47F3-84F3-B53075959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321A68-F357-4978-AADE-B3BE72F96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36BEC-6FFF-43E8-9F00-5EB3AE8B6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49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B88EED-AF5C-4ECA-BD7E-5A913EA2C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6ED801-E640-43BA-88AA-2779CA6EE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538DE8-38FE-49BD-9552-AACCABE65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CA5F-7EBB-47C5-B3EA-B52D9D3A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93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6E02F-1B84-4853-8DF3-C5F9AB590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CCD50-09CF-4559-AD7D-A15844E62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DD928-F96D-4148-ABDA-2E25F18FB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9761-29EC-49BE-AB80-AE62D71DC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3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0FDB2-1A84-4424-9865-CE26E642C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E491D-58A2-4111-B29B-32BCE6FF8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4C178-9516-4D53-A214-C2307AEC5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CC4AD-B96B-4892-BB90-6F380FC0A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910AAF-EC9B-455D-A139-8DD912463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FCB899-7DA3-4BF0-8742-2B8ECA086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8A1F77-B4B1-460F-9F55-1BB8113AF0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418BA7-DDBB-438D-A364-1A505D6493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AB6CA5-AB03-4AB2-9B8A-FDADC8E285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ECF5AF3-A359-45B3-B70F-71443320A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snu.edu/~hculbert/ppt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745D07B-6AEC-4CBC-9E8E-85382D5577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5400" b="1">
                <a:solidFill>
                  <a:schemeClr val="tx1"/>
                </a:solidFill>
              </a:rPr>
              <a:t>Attendance is important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944FA90-4273-413D-B002-EC8FBE2603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BC12B-BAA6-495E-AC97-942C1FF2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865736" cy="336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D149E-397F-4116-98C0-64E523DB8D0F}"/>
              </a:ext>
            </a:extLst>
          </p:cNvPr>
          <p:cNvSpPr txBox="1"/>
          <p:nvPr/>
        </p:nvSpPr>
        <p:spPr>
          <a:xfrm>
            <a:off x="685800" y="6215390"/>
            <a:ext cx="786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Image source: https://www.pinterest.com.mx/pin/AVk6gQbzvQ5CQ8MFu0J-jkZ0loCO9eTQ7CTTXAnAnjBgC6aWxwT6qog/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CB6F3-F7B8-4CB4-A9CD-AF9E7646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604011" cy="3321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E4A1E-00B7-4102-B23C-46732373591F}"/>
              </a:ext>
            </a:extLst>
          </p:cNvPr>
          <p:cNvSpPr txBox="1"/>
          <p:nvPr/>
        </p:nvSpPr>
        <p:spPr>
          <a:xfrm>
            <a:off x="1066800" y="6215390"/>
            <a:ext cx="8001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https://www.pinterest.com.mx/pin/AVk6gQbzvQ5CQ8MFu0J-jkZ0loCO9eTQ7CTTXAnAnjBgC6aWxwT6qog/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8FCB03-6704-4FC5-A14E-E7D371EF3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848600" cy="5867400"/>
          </a:xfrm>
        </p:spPr>
        <p:txBody>
          <a:bodyPr anchor="ctr"/>
          <a:lstStyle/>
          <a:p>
            <a:pPr eaLnBrk="1" hangingPunct="1"/>
            <a:r>
              <a:rPr lang="en-US" altLang="en-US" sz="5400" b="1" dirty="0">
                <a:solidFill>
                  <a:schemeClr val="tx1"/>
                </a:solidFill>
              </a:rPr>
              <a:t>Statistical studies show a correlation between  academic success  and regular class attendance.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/>
              </a:rPr>
              <a:t>mics when they attend school consistently</a:t>
            </a:r>
            <a:endParaRPr lang="en-US" altLang="en-US" sz="5400" b="1" dirty="0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>
            <a:extLst>
              <a:ext uri="{FF2B5EF4-FFF2-40B4-BE49-F238E27FC236}">
                <a16:creationId xmlns:a16="http://schemas.microsoft.com/office/drawing/2014/main" id="{EFFF359E-6DC1-472D-9C4C-505A4AB41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1600">
                <a:solidFill>
                  <a:schemeClr val="bg1"/>
                </a:solidFill>
              </a:rPr>
              <a:t>This PowerPoint presentation is available along with related materials and other PowerPoint presentations at </a:t>
            </a:r>
            <a:r>
              <a:rPr lang="en-US" altLang="en-US" sz="1600">
                <a:solidFill>
                  <a:schemeClr val="bg1"/>
                </a:solidFill>
                <a:hlinkClick r:id="rId2"/>
              </a:rPr>
              <a:t>http://home.snu.edu/~hculbert/ppt.htm</a:t>
            </a:r>
            <a:br>
              <a:rPr lang="en-US" altLang="en-US" sz="1600">
                <a:solidFill>
                  <a:schemeClr val="bg1"/>
                </a:solidFill>
              </a:rPr>
            </a:b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Roboto</vt:lpstr>
      <vt:lpstr>Times New Roman</vt:lpstr>
      <vt:lpstr>Default Design</vt:lpstr>
      <vt:lpstr>Attendance is important</vt:lpstr>
      <vt:lpstr>PowerPoint Presentation</vt:lpstr>
      <vt:lpstr>PowerPoint Presentation</vt:lpstr>
      <vt:lpstr>Statistical studies show a correlation between  academic success  and regular class attendance. mics when they attend school consistently</vt:lpstr>
      <vt:lpstr>This PowerPoint presentation is available along with related materials and other PowerPoint presentations at http://home.snu.edu/~hculbert/ppt.htm 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Howard Culbertson</cp:lastModifiedBy>
  <cp:revision>8</cp:revision>
  <dcterms:created xsi:type="dcterms:W3CDTF">2002-08-27T20:22:22Z</dcterms:created>
  <dcterms:modified xsi:type="dcterms:W3CDTF">2020-12-18T02:10:38Z</dcterms:modified>
</cp:coreProperties>
</file>