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AB0EB-FF99-46CA-93A0-357BFFBA9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BFAD53-014F-4DAA-AC77-0A4979B8BC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8EFD99-26B6-4F21-A752-210A2EC613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EE278-F5F4-46D2-9C49-E39BDDAB0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31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5B3069-D5DD-4E11-8ACF-24F2F5CB32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F340DD-798E-4BDF-B126-2EAEB546D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5EB7D8-3B8B-457C-8CD9-7CFF062892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7596B-A553-4D59-8FC2-B9D387D10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51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CD524-F4D0-4B4A-8C0E-E0E4D7781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C2B347-699B-4819-AF58-D4A2FE343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4897F6-0C7D-484E-A5B2-9EB97AC640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248C1-399C-4920-A44E-CEEEE911F7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20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1D3C4C-A669-4242-82EE-075185AEC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8A59F4-E92B-4E8F-96FC-1031695D1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17C276-23EA-4D95-9E15-290BA18EE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E4788-4741-4C3A-B77A-9EA7BE961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68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B5EC29-ED97-4760-9BD8-EFDE0934B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8F2464-2033-4959-ADAC-2E5005FD54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37C7E2-40CF-4CB8-B7DC-81DCE279CC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A7495-D2B7-4B0A-8BAC-8697E61F9B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49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E32FE-31F3-481B-9BB5-17B933919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1F1346-477B-48BD-8939-A07DCF5E5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44D446-B487-4152-954C-EC80374AAD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8C7A9-C6A2-493F-AC4D-1326B6C6C6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75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643CCC-6768-4C0D-8125-5D2484FE9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194976-C127-434A-AF44-628D92143E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FC6B0A-3E4A-415C-9A3D-2083530EA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9A8-1A78-4A43-A689-E239CD5B8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92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F4887F-7875-4812-927C-4C587EDF7F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4B77FA7-4E7C-4D22-B1B7-F3F98B77B6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A39BE6-5D9C-4BE2-99D1-D03CDF59B5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A655-65AF-41EE-8178-1DA3BE32D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32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5DB636-1208-4D2A-97E8-7AD9EFED14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6F1196-B148-4EA1-9F8F-AA4EFD740A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DFD9DF-6B21-4CCF-B6C0-21D5F96A9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5F13-7E8E-4618-9630-EC862E605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75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9C4119-DEBD-47C5-A20F-678EDD9380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906F81-332B-41F7-947E-B13F7C0D6F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FDFF0A-233B-4032-98EE-67A4CFF4C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6705B-B25E-46EE-A8C7-CC83C43779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80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408ECF-A1B8-401A-8CA6-ABECD48774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3C8861-4DC5-41C6-952E-E9CA396163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BE7748-B5F3-4386-9C0B-94E6D03BC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C0890-6D66-4701-B223-F3D7988D0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99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1D12C1-E705-4D00-A801-AF4C61477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761273-FB27-4326-B957-94B2D7120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14466A-B61D-444B-A7C5-74F78E070C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E7B0791-AABA-47CB-B1D1-C28F6B51F8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536BA3-0B5A-4F61-AE41-DD977F4C83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07A1BCB-D4E3-4DB5-A003-9550A3AD6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%20mahttp:/home.snu.edu/~hculbert/ppt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Map">
            <a:extLst>
              <a:ext uri="{FF2B5EF4-FFF2-40B4-BE49-F238E27FC236}">
                <a16:creationId xmlns:a16="http://schemas.microsoft.com/office/drawing/2014/main" id="{60DB942B-2567-4948-810B-6C993F4B4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9067800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32AD0C3C-FC3B-47E2-AA9A-F3DE541F0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Religions of our world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5B5E7AE6-D20D-4273-B95C-CF550C4C15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/>
            </a:br>
            <a:endParaRPr lang="en-US" altLang="en-US" sz="1600"/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D3E01E74-F95E-4309-8884-DC2F772924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Calibri</vt:lpstr>
      <vt:lpstr>Default Design</vt:lpstr>
      <vt:lpstr>Religions of our world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Religions of our world</dc:title>
  <dc:creator>it</dc:creator>
  <cp:lastModifiedBy>Howard Culbertson</cp:lastModifiedBy>
  <cp:revision>2</cp:revision>
  <dcterms:created xsi:type="dcterms:W3CDTF">2002-08-28T15:44:15Z</dcterms:created>
  <dcterms:modified xsi:type="dcterms:W3CDTF">2020-12-20T22:58:37Z</dcterms:modified>
</cp:coreProperties>
</file>