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1143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286000"/>
            <a:ext cx="62484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DC399B-3D2E-4EFC-8DAD-A054275A5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483998-74C1-47C2-8A2C-D5A7817712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DC97B3-83E9-48C8-9202-8CC148E78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3F0F2-6690-4C2C-908B-F546FA83F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4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F2B0F681-F189-4A4E-AD04-552CACA50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A840A148-CEBF-4BF6-9DBC-81AC44A2A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E844D8E7-1883-4DBF-8867-4AD90BCCE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C8E32-7769-4B64-B6C3-7DEB8608FF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06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2350" y="152400"/>
            <a:ext cx="177165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52400"/>
            <a:ext cx="516255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46076CCE-D9A0-441B-85A5-60EAA7DA9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FE2A4BA-E79F-4323-B865-28EB2B45CA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BD79679F-C1F2-4625-AA5C-EBEE397A4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E124-E480-4861-8762-C76FB9A20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52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3A86CC4F-AC3B-4EA7-9323-779B78421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1B939C0D-08AD-46AF-8C50-7DF3DDF85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F6A96543-E791-4D3F-82FA-2AF7C95E2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492C-3A97-4B21-B717-EA9657F4F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2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3C1D6B98-C859-47B0-9FB2-BBC93FBCE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7AF56688-64A5-4224-A6B5-64B02724B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5B76ABC3-C26C-4736-8621-257ED710D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1324F-2181-4AB9-9178-0B455ECD0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56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295400"/>
            <a:ext cx="29337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295400"/>
            <a:ext cx="29337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3CDB771C-C3A1-4754-9970-6AE9C6556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55779E18-6F1B-43EE-A79D-55C91E23C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EFB14A42-3A39-4282-BAC5-B71C9ED64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3E42-5258-440C-9E25-16F13205C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67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97BA6DE9-85D2-46E7-B4D4-FCCD8CC0E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>
            <a:extLst>
              <a:ext uri="{FF2B5EF4-FFF2-40B4-BE49-F238E27FC236}">
                <a16:creationId xmlns:a16="http://schemas.microsoft.com/office/drawing/2014/main" id="{BF5B8B7D-89E7-4543-94E0-0C1EB64C3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>
            <a:extLst>
              <a:ext uri="{FF2B5EF4-FFF2-40B4-BE49-F238E27FC236}">
                <a16:creationId xmlns:a16="http://schemas.microsoft.com/office/drawing/2014/main" id="{D952BFCC-5ED5-4EE8-A14F-A4A8F1C6C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135F-8B7A-46AA-A563-8E2680403E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18964307-FC46-4659-A256-741E4AB6A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BBB188A4-7C0D-4D71-A8F7-0C4AA51E39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527D0D4B-F81C-42B7-9C22-2A9DEEE01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FF4A8-CE0C-4894-91E7-60EACDD5F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03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>
            <a:extLst>
              <a:ext uri="{FF2B5EF4-FFF2-40B4-BE49-F238E27FC236}">
                <a16:creationId xmlns:a16="http://schemas.microsoft.com/office/drawing/2014/main" id="{A900FB90-B3A6-40DC-AF5A-58ACAF9A6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88103727-B537-4651-8E62-E98D2DD08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38C2CC48-FEAB-4E0B-B61A-93D0855BA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9A54-12A1-488B-BA89-965D7661C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21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1D6107C2-3483-48F9-933C-9AFE19090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5EDCBF7A-0FE7-4F38-9F5E-446B63171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DBD4C8B4-C1EB-4F8A-88D8-457424698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61AAD-4B10-4969-976A-6AB1B530D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8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06A73452-A5A6-4971-B572-9A59FF9E2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B76DD7C7-0091-4146-A653-B3B3138FDE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C2555F9C-D896-4DCB-B360-EA000749F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26A8-1831-41A1-8086-2185E8897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84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C19B2103-9845-4344-8C5E-6D9F9C06B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24200" y="152400"/>
            <a:ext cx="601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9B71804C-71C3-49B9-851D-7C915A93D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295400"/>
            <a:ext cx="60198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1D87327-E33F-42A2-ACE5-8DEFFDA5E3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8DD8698F-B0A9-4937-8D12-5EF31ED57B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1030">
            <a:extLst>
              <a:ext uri="{FF2B5EF4-FFF2-40B4-BE49-F238E27FC236}">
                <a16:creationId xmlns:a16="http://schemas.microsoft.com/office/drawing/2014/main" id="{713D475F-1DFA-4343-A2A5-D51405B9EC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55AAEC7-7A3C-432D-A370-04E0C7760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 kern="1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snu.edu/~hculbert/pp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68B914-CC46-4C9A-B222-1223147C1C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Seven trends in the theology of missions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B20F145-91E5-4248-97C5-3AA3BC0F05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0" y="2057400"/>
            <a:ext cx="6096000" cy="1143000"/>
          </a:xfrm>
        </p:spPr>
        <p:txBody>
          <a:bodyPr/>
          <a:lstStyle/>
          <a:p>
            <a:pPr eaLnBrk="1" hangingPunct="1"/>
            <a:r>
              <a:rPr lang="en-US" altLang="en-US"/>
              <a:t>Built on material in</a:t>
            </a:r>
            <a:r>
              <a:rPr lang="en-US" altLang="en-US" i="1"/>
              <a:t> Introduction to Missiology</a:t>
            </a:r>
            <a:r>
              <a:rPr lang="en-US" altLang="en-US"/>
              <a:t> by Alan Tippet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2A0A3D-E3BA-4121-BB34-021763DA8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4ED0155-ED6F-4031-9E62-692373668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 Taking a new look at the theology of God as creator</a:t>
            </a:r>
          </a:p>
          <a:p>
            <a:pPr lvl="1" eaLnBrk="1" hangingPunct="1"/>
            <a:r>
              <a:rPr lang="en-US" altLang="en-US"/>
              <a:t>A clearly enunciated doctrine of Yahweh as creator is vital where people have worshipped other gods</a:t>
            </a:r>
          </a:p>
          <a:p>
            <a:pPr lvl="1" eaLnBrk="1" hangingPunct="1"/>
            <a:r>
              <a:rPr lang="en-US" altLang="en-US"/>
              <a:t>Insistence that the Creator God is alive and is still creating and providing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D06B0F-5AC9-44A1-8D12-8BB7933DA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F06058-C279-410A-ACB9-93D00A45C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 Developing a theology of “power encounter”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F73F763-81C0-4FBF-B7D2-07CB55DFD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E2F952-75FA-4682-B456-28BDD6E86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3.  Discovering new aspects of the theology of indigeneity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1840’s:  Henry Venn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church is indigenous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When it is culturally a part of its own world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When its witness is relevant in meeting the needs of its congregation and the world around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When its physical form and operating structures are suitable for the culture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When it acts on its own initiative by doing ministries arising from local needs and crises and in missionary outreach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When it is aware of its own theological identity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D991014-93D3-4086-8A2F-F35DAEA94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8A6CBD-D447-4B3A-8959-F2A61E1E1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4.  Formulating a theology of social change</a:t>
            </a:r>
          </a:p>
          <a:p>
            <a:pPr lvl="1" eaLnBrk="1" hangingPunct="1"/>
            <a:r>
              <a:rPr lang="en-US" altLang="en-US"/>
              <a:t>Culture clash versus culture contact</a:t>
            </a:r>
          </a:p>
          <a:p>
            <a:pPr lvl="1" eaLnBrk="1" hangingPunct="1"/>
            <a:r>
              <a:rPr lang="en-US" altLang="en-US"/>
              <a:t>Change processes</a:t>
            </a:r>
          </a:p>
          <a:p>
            <a:pPr lvl="2" eaLnBrk="1" hangingPunct="1"/>
            <a:r>
              <a:rPr lang="en-US" altLang="en-US"/>
              <a:t>Modernization</a:t>
            </a:r>
          </a:p>
          <a:p>
            <a:pPr lvl="2" eaLnBrk="1" hangingPunct="1"/>
            <a:r>
              <a:rPr lang="en-US" altLang="en-US"/>
              <a:t>Urbanization</a:t>
            </a:r>
          </a:p>
          <a:p>
            <a:pPr lvl="2" eaLnBrk="1" hangingPunct="1"/>
            <a:r>
              <a:rPr lang="en-US" altLang="en-US"/>
              <a:t>Mobility / Immigration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293AB5-4195-49B3-A496-9B059136A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2A5D99-A56D-4DCD-B28C-0F1171CB4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5.  Rediscovering a theology of the corporate group</a:t>
            </a:r>
          </a:p>
          <a:p>
            <a:pPr lvl="1" eaLnBrk="1" hangingPunct="1"/>
            <a:r>
              <a:rPr lang="en-US" altLang="en-US"/>
              <a:t>Western individualism and competitiveness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2AA3DDE-C543-406B-908C-34BC8866E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6347A3-336F-4AA6-800F-0D84089C3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6.  Allowing a theology of contextualization to emerge</a:t>
            </a:r>
          </a:p>
          <a:p>
            <a:pPr lvl="1" eaLnBrk="1" hangingPunct="1"/>
            <a:r>
              <a:rPr lang="en-US" altLang="en-US"/>
              <a:t>Levels in which contextualization takes place</a:t>
            </a:r>
          </a:p>
          <a:p>
            <a:pPr lvl="2" eaLnBrk="1" hangingPunct="1"/>
            <a:r>
              <a:rPr lang="en-US" altLang="en-US"/>
              <a:t>Communication of the Gospel</a:t>
            </a:r>
          </a:p>
          <a:p>
            <a:pPr lvl="2" eaLnBrk="1" hangingPunct="1"/>
            <a:r>
              <a:rPr lang="en-US" altLang="en-US"/>
              <a:t>Processes of conversion / discipleship</a:t>
            </a:r>
          </a:p>
          <a:p>
            <a:pPr lvl="2" eaLnBrk="1" hangingPunct="1"/>
            <a:r>
              <a:rPr lang="en-US" altLang="en-US"/>
              <a:t>Church formation</a:t>
            </a:r>
          </a:p>
          <a:p>
            <a:pPr lvl="2" eaLnBrk="1" hangingPunct="1"/>
            <a:r>
              <a:rPr lang="en-US" altLang="en-US"/>
              <a:t>Leadership selection and styles</a:t>
            </a:r>
          </a:p>
          <a:p>
            <a:pPr lvl="2" eaLnBrk="1" hangingPunct="1"/>
            <a:r>
              <a:rPr lang="en-US" altLang="en-US"/>
              <a:t>Christian ethics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7281C6-21C9-4981-BE45-E3DF635DE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trends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71F0D8-63E4-441E-AA45-2092BB6E7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7.  Demanding a new theology of missionary training</a:t>
            </a:r>
          </a:p>
          <a:p>
            <a:pPr lvl="1" eaLnBrk="1" hangingPunct="1"/>
            <a:r>
              <a:rPr lang="en-US" altLang="en-US"/>
              <a:t>Implications of our ecclesiology</a:t>
            </a:r>
          </a:p>
          <a:p>
            <a:pPr lvl="1" eaLnBrk="1" hangingPunct="1"/>
            <a:r>
              <a:rPr lang="en-US" altLang="en-US"/>
              <a:t>Recognition of globalization / glocalization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BEEDFD7-F9F5-4586-9655-3CD639735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B44840D-1736-46DF-8E7F-468983D5DA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endParaRPr lang="en-US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Wrap">
  <a:themeElements>
    <a:clrScheme name="BubbleWr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bbleWra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ubbleWr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Wra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Wra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Wra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Wra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Wra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Wra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Designs\BubbleWrap.pot</Template>
  <TotalTime>54</TotalTime>
  <Words>280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BubbleWrap</vt:lpstr>
      <vt:lpstr>Seven trends in the theology of missions</vt:lpstr>
      <vt:lpstr>New trends</vt:lpstr>
      <vt:lpstr>New trends</vt:lpstr>
      <vt:lpstr>New trends</vt:lpstr>
      <vt:lpstr>New trends</vt:lpstr>
      <vt:lpstr>New trends</vt:lpstr>
      <vt:lpstr>New trends</vt:lpstr>
      <vt:lpstr>New trends</vt:lpstr>
      <vt:lpstr>PowerPoint Presentation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trends in the theology of missions</dc:title>
  <dc:creator>it</dc:creator>
  <cp:lastModifiedBy>Howard Culbertson</cp:lastModifiedBy>
  <cp:revision>8</cp:revision>
  <dcterms:created xsi:type="dcterms:W3CDTF">2004-02-02T05:07:24Z</dcterms:created>
  <dcterms:modified xsi:type="dcterms:W3CDTF">2020-12-18T12:35:46Z</dcterms:modified>
</cp:coreProperties>
</file>