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4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A792DBB3-7D51-4B8F-9D42-0A79CAEF80AC}"/>
              </a:ext>
            </a:extLst>
          </p:cNvPr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DCB1B222-C175-4442-915C-D0C3CC372ED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4E34A9DF-6869-4540-BA7D-140675D8FB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32A7FAEB-9E35-4640-9522-73703F583DD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2A41B81-9AD0-4616-B23C-FAE67DCD7BE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B6B3AEC4-5194-44F4-BB8C-F8875465E8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88FF5232-AED6-47FF-BB27-B5A98ABDD97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405294BD-9737-4F0B-BFD7-DD1F8CD4D4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41C0C1E8-A606-4A72-8619-0D989A3987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50B96115-5152-46D6-AC1F-7A93135CB11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618DE696-8F63-4A8B-8C3F-6EC9DCFB53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915BC158-3552-43E5-8BA3-4AD686F0AA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95674480-16E7-4C97-9493-707476392F7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7AD3AB16-6BEE-4346-89C8-E34B33EF27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842C94D0-A93A-4C54-9097-1723CE44F0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A47E2D8E-BB0F-4B89-A357-EBBD80304F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36DFD047-2064-4743-8758-80A9C4176F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56994EF7-A0B1-4673-BEA6-2A6160D4B3F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A4CB90B6-8050-40DA-B038-9983407572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59121D0E-27F1-4858-A8D8-4124B26888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E441222F-E745-43A4-AFF1-27500CC7F17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5" name="Freeform 23">
              <a:extLst>
                <a:ext uri="{FF2B5EF4-FFF2-40B4-BE49-F238E27FC236}">
                  <a16:creationId xmlns:a16="http://schemas.microsoft.com/office/drawing/2014/main" id="{CB4BCF31-FE8C-4C28-B208-54C5C4D506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26" name="Freeform 24">
              <a:extLst>
                <a:ext uri="{FF2B5EF4-FFF2-40B4-BE49-F238E27FC236}">
                  <a16:creationId xmlns:a16="http://schemas.microsoft.com/office/drawing/2014/main" id="{FB0D6DD1-F8F2-4AB6-8BF1-AF53E4BB33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5">
            <a:extLst>
              <a:ext uri="{FF2B5EF4-FFF2-40B4-BE49-F238E27FC236}">
                <a16:creationId xmlns:a16="http://schemas.microsoft.com/office/drawing/2014/main" id="{F8402754-A2FC-4EE7-A593-46FDF84A37C9}"/>
              </a:ext>
            </a:extLst>
          </p:cNvPr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2DB6444A-3AF4-47E2-B799-634BB521432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id="{BF5D9748-434B-48E7-B008-DFA01DC47C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id="{3BAAB50B-DAA6-47CD-94A2-F1E19A470B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93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1294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1" name="Rectangle 31">
            <a:extLst>
              <a:ext uri="{FF2B5EF4-FFF2-40B4-BE49-F238E27FC236}">
                <a16:creationId xmlns:a16="http://schemas.microsoft.com/office/drawing/2014/main" id="{2DEC4D42-D2B9-44A6-A714-4AEE60C9650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2" name="Rectangle 32">
            <a:extLst>
              <a:ext uri="{FF2B5EF4-FFF2-40B4-BE49-F238E27FC236}">
                <a16:creationId xmlns:a16="http://schemas.microsoft.com/office/drawing/2014/main" id="{378D7721-765B-4752-93D3-DAC6C8DA5C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" name="Rectangle 33">
            <a:extLst>
              <a:ext uri="{FF2B5EF4-FFF2-40B4-BE49-F238E27FC236}">
                <a16:creationId xmlns:a16="http://schemas.microsoft.com/office/drawing/2014/main" id="{AAA2D4A7-EF01-42C1-B01A-A0D3639C0A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3433CB-88DF-4A45-994B-6D9AA96263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18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BD6E5B37-A05B-4728-8060-B5D7C04795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E793DC74-1B0C-48C5-B7A9-3EE74DEA5E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95DC8DED-9B32-4041-996B-BB53C20026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3E376-3DF4-41C5-9FCB-462A612F53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8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7CA04B98-8243-4176-97BE-DC22DE1CE8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4D24E40D-388D-4435-ADEB-35DA360059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5975F7C3-E492-4E06-B949-55C08CC637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05279-3705-47BA-BE58-CE61C98BA8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2234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29C36177-831F-4073-AADB-74DC0DC196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2">
            <a:extLst>
              <a:ext uri="{FF2B5EF4-FFF2-40B4-BE49-F238E27FC236}">
                <a16:creationId xmlns:a16="http://schemas.microsoft.com/office/drawing/2014/main" id="{B159861C-F04D-4D2B-80A2-3BFF0DD571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530042C7-57AF-44E4-9C5D-2BADA37C61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978B7-4595-45B0-A1F9-B18B746FFA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1342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31F2BA09-58A6-41EA-9448-DE6C3EBE37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2">
            <a:extLst>
              <a:ext uri="{FF2B5EF4-FFF2-40B4-BE49-F238E27FC236}">
                <a16:creationId xmlns:a16="http://schemas.microsoft.com/office/drawing/2014/main" id="{2E792041-6A90-47DB-B992-79B97CCB38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5FDD9FF9-C035-4F10-987E-40B6BFCE3C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30DC1-B640-4D38-9240-A72DF5DDE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859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30B6D3A8-E51C-420E-9796-BF52D507F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A8F3FC93-7501-4392-A66F-BC30886C2D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E12F46BA-70BC-40C0-ACEE-F2ED7CF84B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E93AF-9749-411D-BBD6-4E5DD44301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847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1">
            <a:extLst>
              <a:ext uri="{FF2B5EF4-FFF2-40B4-BE49-F238E27FC236}">
                <a16:creationId xmlns:a16="http://schemas.microsoft.com/office/drawing/2014/main" id="{ABE16A99-B368-49AB-BD7F-C5F5E1B911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2">
            <a:extLst>
              <a:ext uri="{FF2B5EF4-FFF2-40B4-BE49-F238E27FC236}">
                <a16:creationId xmlns:a16="http://schemas.microsoft.com/office/drawing/2014/main" id="{410E7E08-4D99-42C5-B9C9-C483AC61D1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3">
            <a:extLst>
              <a:ext uri="{FF2B5EF4-FFF2-40B4-BE49-F238E27FC236}">
                <a16:creationId xmlns:a16="http://schemas.microsoft.com/office/drawing/2014/main" id="{44BB0837-1272-4ED0-8076-915CF1D2AA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791D-C26F-4A27-A5A9-4FDC3916A3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834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1D768A4D-D12A-4D3A-BEAB-1FFF6E281E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2">
            <a:extLst>
              <a:ext uri="{FF2B5EF4-FFF2-40B4-BE49-F238E27FC236}">
                <a16:creationId xmlns:a16="http://schemas.microsoft.com/office/drawing/2014/main" id="{1AF12B3D-0EBF-4C64-8AD4-4BCF39E649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420F417E-7071-4474-B959-9677C40028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DEF35-5DFE-442B-9C38-348A4DCA38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04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1">
            <a:extLst>
              <a:ext uri="{FF2B5EF4-FFF2-40B4-BE49-F238E27FC236}">
                <a16:creationId xmlns:a16="http://schemas.microsoft.com/office/drawing/2014/main" id="{2691F983-B2C6-4641-A7B7-9194DE715A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32">
            <a:extLst>
              <a:ext uri="{FF2B5EF4-FFF2-40B4-BE49-F238E27FC236}">
                <a16:creationId xmlns:a16="http://schemas.microsoft.com/office/drawing/2014/main" id="{DFD48B16-13AD-430F-B508-92E900FC6F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33">
            <a:extLst>
              <a:ext uri="{FF2B5EF4-FFF2-40B4-BE49-F238E27FC236}">
                <a16:creationId xmlns:a16="http://schemas.microsoft.com/office/drawing/2014/main" id="{BE31A643-2D7A-4ED4-92BF-CF79D0D874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6B539-6D86-4682-A56D-389D54477C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30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1">
            <a:extLst>
              <a:ext uri="{FF2B5EF4-FFF2-40B4-BE49-F238E27FC236}">
                <a16:creationId xmlns:a16="http://schemas.microsoft.com/office/drawing/2014/main" id="{027B0CDB-BC70-4EBE-B718-9CD2328E38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671F4B87-7D70-4BB1-B723-6615CDAD04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3">
            <a:extLst>
              <a:ext uri="{FF2B5EF4-FFF2-40B4-BE49-F238E27FC236}">
                <a16:creationId xmlns:a16="http://schemas.microsoft.com/office/drawing/2014/main" id="{7A8929DD-F87C-49E9-A176-C2531850D5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B0F47-B39E-4088-B186-BD033A0595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354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>
            <a:extLst>
              <a:ext uri="{FF2B5EF4-FFF2-40B4-BE49-F238E27FC236}">
                <a16:creationId xmlns:a16="http://schemas.microsoft.com/office/drawing/2014/main" id="{68630703-64A1-4C65-9944-475BA91C5D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2">
            <a:extLst>
              <a:ext uri="{FF2B5EF4-FFF2-40B4-BE49-F238E27FC236}">
                <a16:creationId xmlns:a16="http://schemas.microsoft.com/office/drawing/2014/main" id="{126FF3E1-A0BC-41CE-8EFD-6A3F2F0D7F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3">
            <a:extLst>
              <a:ext uri="{FF2B5EF4-FFF2-40B4-BE49-F238E27FC236}">
                <a16:creationId xmlns:a16="http://schemas.microsoft.com/office/drawing/2014/main" id="{CF5DF323-C272-4D5C-995A-5C54D0CF4C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85A2E-8CDA-4286-A6CD-DF37EFDA40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36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D648601D-8AF1-4764-9AE4-8D86592A96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2">
            <a:extLst>
              <a:ext uri="{FF2B5EF4-FFF2-40B4-BE49-F238E27FC236}">
                <a16:creationId xmlns:a16="http://schemas.microsoft.com/office/drawing/2014/main" id="{4925D8DD-5C73-4B25-B82F-FB1F71F377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103421DA-C288-400D-AA6F-8F536D1A22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FFF7D-DD49-4BD0-A406-F1F5CD6581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98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1">
            <a:extLst>
              <a:ext uri="{FF2B5EF4-FFF2-40B4-BE49-F238E27FC236}">
                <a16:creationId xmlns:a16="http://schemas.microsoft.com/office/drawing/2014/main" id="{D2D807EA-1EC1-45F1-98B6-7266F821C4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2">
            <a:extLst>
              <a:ext uri="{FF2B5EF4-FFF2-40B4-BE49-F238E27FC236}">
                <a16:creationId xmlns:a16="http://schemas.microsoft.com/office/drawing/2014/main" id="{F3440628-7A45-443F-9971-F58EC378B1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33">
            <a:extLst>
              <a:ext uri="{FF2B5EF4-FFF2-40B4-BE49-F238E27FC236}">
                <a16:creationId xmlns:a16="http://schemas.microsoft.com/office/drawing/2014/main" id="{F4728F9A-7231-42FC-B4EE-FCB36C1B2C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B9C93-2B32-4B27-9CAA-3E519DAE9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98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8E2657D-AC10-4DDA-9C52-2BB2426662A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036" name="Freeform 3">
              <a:extLst>
                <a:ext uri="{FF2B5EF4-FFF2-40B4-BE49-F238E27FC236}">
                  <a16:creationId xmlns:a16="http://schemas.microsoft.com/office/drawing/2014/main" id="{306E4CCF-543A-4241-AF21-974A0506C31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">
              <a:extLst>
                <a:ext uri="{FF2B5EF4-FFF2-40B4-BE49-F238E27FC236}">
                  <a16:creationId xmlns:a16="http://schemas.microsoft.com/office/drawing/2014/main" id="{500C8130-5C84-4821-9A6D-123EB859478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" name="Freeform 5">
              <a:extLst>
                <a:ext uri="{FF2B5EF4-FFF2-40B4-BE49-F238E27FC236}">
                  <a16:creationId xmlns:a16="http://schemas.microsoft.com/office/drawing/2014/main" id="{EC0193C4-606A-461F-9895-8A304B4B57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39" name="Freeform 6">
              <a:extLst>
                <a:ext uri="{FF2B5EF4-FFF2-40B4-BE49-F238E27FC236}">
                  <a16:creationId xmlns:a16="http://schemas.microsoft.com/office/drawing/2014/main" id="{72A61636-061E-4A46-A707-7F2B11E36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7">
              <a:extLst>
                <a:ext uri="{FF2B5EF4-FFF2-40B4-BE49-F238E27FC236}">
                  <a16:creationId xmlns:a16="http://schemas.microsoft.com/office/drawing/2014/main" id="{11CCC73E-CA91-4EC9-9E24-BD2508C75B4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Freeform 8">
              <a:extLst>
                <a:ext uri="{FF2B5EF4-FFF2-40B4-BE49-F238E27FC236}">
                  <a16:creationId xmlns:a16="http://schemas.microsoft.com/office/drawing/2014/main" id="{66B736F5-3795-42E2-BF9C-E6E90E0DE0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Freeform 9">
              <a:extLst>
                <a:ext uri="{FF2B5EF4-FFF2-40B4-BE49-F238E27FC236}">
                  <a16:creationId xmlns:a16="http://schemas.microsoft.com/office/drawing/2014/main" id="{60B35468-F11F-4A3F-BFBB-E3D7F05715D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10">
              <a:extLst>
                <a:ext uri="{FF2B5EF4-FFF2-40B4-BE49-F238E27FC236}">
                  <a16:creationId xmlns:a16="http://schemas.microsoft.com/office/drawing/2014/main" id="{15FA289B-05F7-4906-9E15-0969354A9F7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Freeform 11">
              <a:extLst>
                <a:ext uri="{FF2B5EF4-FFF2-40B4-BE49-F238E27FC236}">
                  <a16:creationId xmlns:a16="http://schemas.microsoft.com/office/drawing/2014/main" id="{1B7D41EA-9E7A-4E28-A656-625356514CA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Freeform 12">
              <a:extLst>
                <a:ext uri="{FF2B5EF4-FFF2-40B4-BE49-F238E27FC236}">
                  <a16:creationId xmlns:a16="http://schemas.microsoft.com/office/drawing/2014/main" id="{35E3221A-A34D-4C87-AC17-FBB8AA29F05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Freeform 13">
              <a:extLst>
                <a:ext uri="{FF2B5EF4-FFF2-40B4-BE49-F238E27FC236}">
                  <a16:creationId xmlns:a16="http://schemas.microsoft.com/office/drawing/2014/main" id="{03B242C5-BC73-4461-B225-93D86D196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Freeform 14">
              <a:extLst>
                <a:ext uri="{FF2B5EF4-FFF2-40B4-BE49-F238E27FC236}">
                  <a16:creationId xmlns:a16="http://schemas.microsoft.com/office/drawing/2014/main" id="{871E7B57-C818-4F4A-BBEF-825FEB7FDF4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Freeform 15">
              <a:extLst>
                <a:ext uri="{FF2B5EF4-FFF2-40B4-BE49-F238E27FC236}">
                  <a16:creationId xmlns:a16="http://schemas.microsoft.com/office/drawing/2014/main" id="{A238F3AE-03A0-46E6-ABCE-98C91D64C4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Freeform 16">
              <a:extLst>
                <a:ext uri="{FF2B5EF4-FFF2-40B4-BE49-F238E27FC236}">
                  <a16:creationId xmlns:a16="http://schemas.microsoft.com/office/drawing/2014/main" id="{FC12FBD9-2F87-40F6-B49A-6B5228B8F77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Freeform 17">
              <a:extLst>
                <a:ext uri="{FF2B5EF4-FFF2-40B4-BE49-F238E27FC236}">
                  <a16:creationId xmlns:a16="http://schemas.microsoft.com/office/drawing/2014/main" id="{C5730997-C0EA-47F2-971F-6B17C13B0A2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Freeform 18">
              <a:extLst>
                <a:ext uri="{FF2B5EF4-FFF2-40B4-BE49-F238E27FC236}">
                  <a16:creationId xmlns:a16="http://schemas.microsoft.com/office/drawing/2014/main" id="{3281AFDE-D24A-4276-90FA-11E4A0BB7F5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Freeform 19">
              <a:extLst>
                <a:ext uri="{FF2B5EF4-FFF2-40B4-BE49-F238E27FC236}">
                  <a16:creationId xmlns:a16="http://schemas.microsoft.com/office/drawing/2014/main" id="{0C2094D3-9925-41B3-95DE-9103509317B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53" name="Freeform 20">
              <a:extLst>
                <a:ext uri="{FF2B5EF4-FFF2-40B4-BE49-F238E27FC236}">
                  <a16:creationId xmlns:a16="http://schemas.microsoft.com/office/drawing/2014/main" id="{2C5271C7-D837-4F7D-BF9F-A7716D8E57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Freeform 21">
              <a:extLst>
                <a:ext uri="{FF2B5EF4-FFF2-40B4-BE49-F238E27FC236}">
                  <a16:creationId xmlns:a16="http://schemas.microsoft.com/office/drawing/2014/main" id="{80DA2A36-16D1-4AFA-A326-418DD28F7BA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Freeform 22">
              <a:extLst>
                <a:ext uri="{FF2B5EF4-FFF2-40B4-BE49-F238E27FC236}">
                  <a16:creationId xmlns:a16="http://schemas.microsoft.com/office/drawing/2014/main" id="{54B60B85-C918-4EBD-8B1E-E19746C2B1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263" name="Freeform 23">
              <a:extLst>
                <a:ext uri="{FF2B5EF4-FFF2-40B4-BE49-F238E27FC236}">
                  <a16:creationId xmlns:a16="http://schemas.microsoft.com/office/drawing/2014/main" id="{44B2699B-016A-49FE-8EEC-6AA28D87D16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057" name="Freeform 24">
              <a:extLst>
                <a:ext uri="{FF2B5EF4-FFF2-40B4-BE49-F238E27FC236}">
                  <a16:creationId xmlns:a16="http://schemas.microsoft.com/office/drawing/2014/main" id="{76799CE8-E18B-4CC5-92CC-F01960FCF69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7" name="Group 25">
            <a:extLst>
              <a:ext uri="{FF2B5EF4-FFF2-40B4-BE49-F238E27FC236}">
                <a16:creationId xmlns:a16="http://schemas.microsoft.com/office/drawing/2014/main" id="{40950942-405A-46DB-AD6C-5588A9C895C9}"/>
              </a:ext>
            </a:extLst>
          </p:cNvPr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1033" name="Freeform 26">
              <a:extLst>
                <a:ext uri="{FF2B5EF4-FFF2-40B4-BE49-F238E27FC236}">
                  <a16:creationId xmlns:a16="http://schemas.microsoft.com/office/drawing/2014/main" id="{1D8B6D22-CDDB-46D6-8629-4F37DA4AF52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Freeform 27">
              <a:extLst>
                <a:ext uri="{FF2B5EF4-FFF2-40B4-BE49-F238E27FC236}">
                  <a16:creationId xmlns:a16="http://schemas.microsoft.com/office/drawing/2014/main" id="{C528E40F-86F4-4B73-9348-958FC450BF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Freeform 28">
              <a:extLst>
                <a:ext uri="{FF2B5EF4-FFF2-40B4-BE49-F238E27FC236}">
                  <a16:creationId xmlns:a16="http://schemas.microsoft.com/office/drawing/2014/main" id="{969850A5-BD17-43AF-8469-143F35C73E9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" name="Rectangle 29">
            <a:extLst>
              <a:ext uri="{FF2B5EF4-FFF2-40B4-BE49-F238E27FC236}">
                <a16:creationId xmlns:a16="http://schemas.microsoft.com/office/drawing/2014/main" id="{245A61ED-3C36-4CD3-B718-A2091EC2C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30">
            <a:extLst>
              <a:ext uri="{FF2B5EF4-FFF2-40B4-BE49-F238E27FC236}">
                <a16:creationId xmlns:a16="http://schemas.microsoft.com/office/drawing/2014/main" id="{552C77DD-1FD5-4A61-A7EA-48BE79B773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1" name="Rectangle 31">
            <a:extLst>
              <a:ext uri="{FF2B5EF4-FFF2-40B4-BE49-F238E27FC236}">
                <a16:creationId xmlns:a16="http://schemas.microsoft.com/office/drawing/2014/main" id="{AC789BD7-5468-4919-81B0-4897782CA5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72" name="Rectangle 32">
            <a:extLst>
              <a:ext uri="{FF2B5EF4-FFF2-40B4-BE49-F238E27FC236}">
                <a16:creationId xmlns:a16="http://schemas.microsoft.com/office/drawing/2014/main" id="{6162F598-C836-452B-AE5C-970DDD1D27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73" name="Rectangle 33">
            <a:extLst>
              <a:ext uri="{FF2B5EF4-FFF2-40B4-BE49-F238E27FC236}">
                <a16:creationId xmlns:a16="http://schemas.microsoft.com/office/drawing/2014/main" id="{813B5741-D1AD-4B38-B47C-7570CFAFD3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68941F7-BAE7-4784-8F16-E3F5F1C61C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9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2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4139CF3-5506-45FD-A90C-4C04BF81FC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1143000"/>
            <a:ext cx="6429375" cy="914400"/>
          </a:xfrm>
        </p:spPr>
        <p:txBody>
          <a:bodyPr/>
          <a:lstStyle/>
          <a:p>
            <a:pPr eaLnBrk="1" hangingPunct="1"/>
            <a:r>
              <a:rPr lang="en-US" altLang="en-US" b="1"/>
              <a:t>World Evangelism Broadcast</a:t>
            </a:r>
            <a:br>
              <a:rPr lang="en-US" altLang="en-US" b="1"/>
            </a:br>
            <a:endParaRPr lang="en-US" altLang="en-US" b="1" i="1"/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0577746C-8FBE-4935-A6ED-5604CA04733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819400"/>
            <a:ext cx="3810000" cy="3276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4400" b="1"/>
              <a:t>With teamwork, we can cover the world</a:t>
            </a:r>
          </a:p>
        </p:txBody>
      </p:sp>
      <p:pic>
        <p:nvPicPr>
          <p:cNvPr id="3076" name="Picture 5">
            <a:extLst>
              <a:ext uri="{FF2B5EF4-FFF2-40B4-BE49-F238E27FC236}">
                <a16:creationId xmlns:a16="http://schemas.microsoft.com/office/drawing/2014/main" id="{B40B3866-49BA-4068-852F-142BFAD2459E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165350"/>
            <a:ext cx="3810000" cy="37465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216C710-108D-42C4-965C-82638B1E29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30350"/>
            <a:ext cx="7772400" cy="381000"/>
          </a:xfrm>
        </p:spPr>
        <p:txBody>
          <a:bodyPr/>
          <a:lstStyle/>
          <a:p>
            <a:pPr eaLnBrk="1" hangingPunct="1"/>
            <a:r>
              <a:rPr lang="en-US" altLang="en-US" b="1"/>
              <a:t>World Evangelism Broadcast</a:t>
            </a:r>
            <a:br>
              <a:rPr lang="en-US" altLang="en-US" b="1"/>
            </a:br>
            <a:endParaRPr lang="en-US" altLang="en-US" b="1" i="1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8C54F2A-3D5C-4184-9D0F-39FFDFABED9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819400"/>
            <a:ext cx="3810000" cy="3276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World Evangelism Broadcast ministers by radio to 88 countries in 31 languages and dialects.  $30 supports one minute of airtime.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E7897C4C-F390-49F6-9333-3CD8B3E579C8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165350"/>
            <a:ext cx="3810000" cy="37465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B4994E4-1AF9-49E4-9190-02ED44A4B0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World Evangelism Broadcast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2299B3C-6FCD-4479-B3D0-751CC15EC51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pic>
        <p:nvPicPr>
          <p:cNvPr id="5124" name="Picture 5">
            <a:extLst>
              <a:ext uri="{FF2B5EF4-FFF2-40B4-BE49-F238E27FC236}">
                <a16:creationId xmlns:a16="http://schemas.microsoft.com/office/drawing/2014/main" id="{CF6838E6-1149-453E-AD97-DDB3E5CAA146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981200"/>
            <a:ext cx="3429000" cy="41148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umi Painting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Designs\Sumi Painting.pot</Template>
  <TotalTime>33</TotalTime>
  <Words>42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Tahoma</vt:lpstr>
      <vt:lpstr>Calibri</vt:lpstr>
      <vt:lpstr>Sumi Painting</vt:lpstr>
      <vt:lpstr>World Evangelism Broadcast </vt:lpstr>
      <vt:lpstr>World Evangelism Broadcast </vt:lpstr>
      <vt:lpstr>World Evangelism Broadcast</vt:lpstr>
    </vt:vector>
  </TitlesOfParts>
  <Company>OUHSC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Missions Radio Reaching the Unreachable</dc:title>
  <dc:creator>College of Pharmacy</dc:creator>
  <cp:lastModifiedBy>Howard Culbertson</cp:lastModifiedBy>
  <cp:revision>3</cp:revision>
  <dcterms:created xsi:type="dcterms:W3CDTF">2000-05-30T16:56:14Z</dcterms:created>
  <dcterms:modified xsi:type="dcterms:W3CDTF">2021-06-04T00:50:21Z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hculbert@snu.edu</vt:lpwstr>
  </property>
  <property fmtid="{D5CDD505-2E9C-101B-9397-08002B2CF9AE}" pid="8" name="HomePage">
    <vt:lpwstr>http://home.snu.edu/~hculbert.fs</vt:lpwstr>
  </property>
  <property fmtid="{D5CDD505-2E9C-101B-9397-08002B2CF9AE}" pid="9" name="Other">
    <vt:lpwstr>Feel free to use and modify this presentation.  Please make sure you credit the source, however.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F:\PUBLIC.WWW</vt:lpwstr>
  </property>
</Properties>
</file>