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469863F-0F2E-4EB7-9E8C-31432FBA78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F0CA421B-8191-481C-B333-CD7552DC8D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CCB77FA6-7C8F-42BB-9F9A-C18167314BB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8D8E77C-B231-4E61-808D-44744AB2E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CCBBA77-B0E8-4787-8444-547877BD0A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9186C33-EFEE-4A31-8AB5-279B25F78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FAF5FE-172D-4658-BFCA-D8FD79861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0B6A274-48B8-4B16-A350-C748BACB9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B7F245B-8AB1-4681-999C-27DF14016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0B102C2-5912-4DED-AF9E-A8CFEA052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96443-45B0-42F6-A8AB-F57793195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1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06BE6B1-57CB-42EC-B4E2-18670073C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091BF28-F3B4-4542-849D-CE4EE0BA86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C8F8150-9224-4AC8-8219-FAE293E3A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CE60-588A-471D-822B-31C7DE06B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39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3883CFD-3235-4CEC-9691-17B9B9442B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17AD178-C29B-4520-B9F3-5930477B0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FD23260-73D8-4867-92D6-44E0E0128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872EA-1FA7-475A-A474-DEE867FFB1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81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F9E1A03-D8E7-4527-80CF-176BCB66B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5E59AFA-7D59-45A6-8B9D-CC16090A8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C34D2F1-A5C4-4174-A629-0D50B55434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D665-F503-42E1-A17B-D947DD4BD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71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266A023-B300-4DC5-A248-F3005FB0D1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47EEE7A-97C0-45A3-B515-F26E5CD27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ECCD9AA-9117-4BA2-9DE2-7BAF82C86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8740A-AF9B-4831-B99B-192EDD09A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1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403C716-A418-4926-A07F-7FCCAD442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AA286D7-B7B2-485D-8DB7-513015F07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AFEA885-BD96-42C3-9D45-105AB3D12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4381-0264-467B-BACA-15A8214591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08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AD9052B-71D4-4DD8-B751-1F430D5E2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D68F87E-547A-4153-B5A9-6845831712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89E46E8-E647-4F1A-B534-15EB94DE7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A9E6-423C-4D86-9F3B-6BFC8160D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84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37B9CD99-691F-4A38-B432-177B788B6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0266802B-BEEB-42D5-9C15-C887BE6D3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5DAF832-5E72-4F78-9A54-E46D8F010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A730F-B248-4553-BA83-13F57EF08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ADE87A6-0AD5-42CE-B1A5-0EF541E4B2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6459875-A4BC-49AF-873A-1B377C4CC9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979DD23-0070-4BAE-80AB-8A0ED8D38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8C425-6C7A-40D7-A264-48BFA212B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23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1072F6-AB39-4A5B-B190-6A6E601E3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20EBC40-8FF3-40B4-8220-5B267159C0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D6AAF84-CD5F-4A12-9667-AAC286FB9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D20F-5466-4776-8E3D-957DB186D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25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E7CB62B-6AC7-478A-B6C7-29055DAE0062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1032" name="Picture 3">
              <a:extLst>
                <a:ext uri="{FF2B5EF4-FFF2-40B4-BE49-F238E27FC236}">
                  <a16:creationId xmlns:a16="http://schemas.microsoft.com/office/drawing/2014/main" id="{9072A6ED-704C-446A-A7DE-4234AC5F95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4">
              <a:extLst>
                <a:ext uri="{FF2B5EF4-FFF2-40B4-BE49-F238E27FC236}">
                  <a16:creationId xmlns:a16="http://schemas.microsoft.com/office/drawing/2014/main" id="{49B71C2C-21FA-4A46-B5D8-517B5339A6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5">
            <a:extLst>
              <a:ext uri="{FF2B5EF4-FFF2-40B4-BE49-F238E27FC236}">
                <a16:creationId xmlns:a16="http://schemas.microsoft.com/office/drawing/2014/main" id="{3A2C0C98-2F6E-4F3C-8650-7541A177D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7826870A-B549-4036-A2AE-2C83F7B8E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EDB517B-11EF-4449-A40D-5CB6C041E3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BE979B13-65DA-4B77-9704-B84656F828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42FD2E8E-8827-44BC-8A28-F329861E77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+mn-lt"/>
              </a:defRPr>
            </a:lvl1pPr>
          </a:lstStyle>
          <a:p>
            <a:pPr>
              <a:defRPr/>
            </a:pPr>
            <a:fld id="{95EBD43A-772C-48DD-ABF1-4D4334245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http:/home.snu.edu/~hculbert/pp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44A8B04-C80C-479D-A3F3-F338C8271C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World Evangelism Fund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320D5BB-6504-4A82-B50B-5E33F3E8F8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on Earth does it go?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F6C971-D4F1-405C-A84F-8A02ECB93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WEF supports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A87E28-F808-4387-95AD-78EEFDB09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941513"/>
            <a:ext cx="68611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Outreach in more than</a:t>
            </a:r>
            <a:r>
              <a:rPr lang="en-US" altLang="en-US" sz="4400" b="1" i="1"/>
              <a:t> 160</a:t>
            </a:r>
            <a:r>
              <a:rPr lang="en-US" altLang="en-US"/>
              <a:t> World areas/countries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More than </a:t>
            </a:r>
            <a:r>
              <a:rPr lang="en-US" altLang="en-US" sz="4400"/>
              <a:t>600</a:t>
            </a:r>
            <a:r>
              <a:rPr lang="en-US" altLang="en-US"/>
              <a:t> missionaries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Key</a:t>
            </a:r>
            <a:r>
              <a:rPr lang="en-US" altLang="en-US"/>
              <a:t> national workers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2AE2AB-AB90-4851-BF77-BCB9B2375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WEF gives help to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DAEA3C2-A603-4EE1-9102-B3DC3A4BE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41513"/>
            <a:ext cx="7013575" cy="4114800"/>
          </a:xfrm>
        </p:spPr>
        <p:txBody>
          <a:bodyPr/>
          <a:lstStyle/>
          <a:p>
            <a:pPr eaLnBrk="1" hangingPunct="1"/>
            <a:r>
              <a:rPr lang="en-US" altLang="en-US" b="1"/>
              <a:t>Over</a:t>
            </a:r>
            <a:r>
              <a:rPr lang="en-US" altLang="en-US" sz="4400" b="1" i="1"/>
              <a:t> 300</a:t>
            </a:r>
            <a:r>
              <a:rPr lang="en-US" altLang="en-US"/>
              <a:t> district organizations</a:t>
            </a:r>
          </a:p>
          <a:p>
            <a:pPr eaLnBrk="1" hangingPunct="1"/>
            <a:r>
              <a:rPr lang="en-US" altLang="en-US" b="1"/>
              <a:t>More than </a:t>
            </a:r>
            <a:r>
              <a:rPr lang="en-US" altLang="en-US" sz="4400" b="1" i="1"/>
              <a:t>30,000</a:t>
            </a:r>
            <a:r>
              <a:rPr lang="en-US" altLang="en-US"/>
              <a:t> churches</a:t>
            </a:r>
          </a:p>
          <a:p>
            <a:pPr eaLnBrk="1" hangingPunct="1"/>
            <a:r>
              <a:rPr lang="en-US" altLang="en-US" b="1"/>
              <a:t>Gospel literature production in almost</a:t>
            </a:r>
            <a:r>
              <a:rPr lang="en-US" altLang="en-US" sz="4400" b="1" i="1"/>
              <a:t> 100</a:t>
            </a:r>
            <a:r>
              <a:rPr lang="en-US" altLang="en-US"/>
              <a:t> languages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A1F72CC-8325-4920-94D5-4BBD874FF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WEF is a life-line for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6D780FE-2B76-44BF-B0B5-B02DB29BC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41513"/>
            <a:ext cx="6937375" cy="4114800"/>
          </a:xfrm>
        </p:spPr>
        <p:txBody>
          <a:bodyPr/>
          <a:lstStyle/>
          <a:p>
            <a:pPr eaLnBrk="1" hangingPunct="1"/>
            <a:r>
              <a:rPr lang="en-US" altLang="en-US" sz="4400" b="1" i="1"/>
              <a:t>43</a:t>
            </a:r>
            <a:r>
              <a:rPr lang="en-US" altLang="en-US"/>
              <a:t> bible colleges and seminaries with almost </a:t>
            </a:r>
            <a:r>
              <a:rPr lang="en-US" altLang="en-US" sz="4400" b="1" i="1"/>
              <a:t>10,000</a:t>
            </a:r>
            <a:r>
              <a:rPr lang="en-US" altLang="en-US"/>
              <a:t> students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4400" b="1" i="1"/>
              <a:t>3</a:t>
            </a:r>
            <a:r>
              <a:rPr lang="en-US" altLang="en-US"/>
              <a:t> vocational &amp; training colleges with more than </a:t>
            </a:r>
            <a:r>
              <a:rPr lang="en-US" altLang="en-US" sz="4400" b="1" i="1"/>
              <a:t>200</a:t>
            </a:r>
            <a:r>
              <a:rPr lang="en-US" altLang="en-US"/>
              <a:t> students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61F3E2D-25D2-4A0D-A96C-F08670DE1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WEF makes possible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9FC47C2-1E47-49B0-9631-C1C154EE2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41513"/>
            <a:ext cx="6937375" cy="4114800"/>
          </a:xfrm>
        </p:spPr>
        <p:txBody>
          <a:bodyPr/>
          <a:lstStyle/>
          <a:p>
            <a:pPr eaLnBrk="1" hangingPunct="1"/>
            <a:r>
              <a:rPr lang="en-US" altLang="en-US" b="1"/>
              <a:t>Elementary and secondary schools serving almost</a:t>
            </a:r>
            <a:r>
              <a:rPr lang="en-US" altLang="en-US" sz="4400" b="1" i="1"/>
              <a:t> 60,000</a:t>
            </a:r>
            <a:r>
              <a:rPr lang="en-US" altLang="en-US"/>
              <a:t> children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b="1"/>
              <a:t>More than</a:t>
            </a:r>
            <a:r>
              <a:rPr lang="en-US" altLang="en-US" sz="4400" b="1" i="1"/>
              <a:t> 60</a:t>
            </a:r>
            <a:r>
              <a:rPr lang="en-US" altLang="en-US"/>
              <a:t> medical clinics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208ED7-55EE-484C-853D-357A258D4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WEF supports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99E359-E69E-40AD-9AC1-DE5FE495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941513"/>
            <a:ext cx="6861175" cy="4114800"/>
          </a:xfrm>
        </p:spPr>
        <p:txBody>
          <a:bodyPr/>
          <a:lstStyle/>
          <a:p>
            <a:pPr eaLnBrk="1" hangingPunct="1"/>
            <a:r>
              <a:rPr lang="en-US" altLang="en-US" sz="4400" b="1" i="1"/>
              <a:t>2</a:t>
            </a:r>
            <a:r>
              <a:rPr lang="en-US" altLang="en-US"/>
              <a:t> Nazarene hospitals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b="1"/>
              <a:t>Almost</a:t>
            </a:r>
            <a:r>
              <a:rPr lang="en-US" altLang="en-US" sz="4400" b="1" i="1"/>
              <a:t> 300</a:t>
            </a:r>
            <a:r>
              <a:rPr lang="en-US" altLang="en-US"/>
              <a:t> retired missionaries receiving pensions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2C0E21E-F10B-449C-9981-06CBB092D2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World Evangelism Fund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CD229E-34C8-4D0C-A85B-B087FA9F49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3492500"/>
            <a:ext cx="8407400" cy="1841500"/>
          </a:xfrm>
        </p:spPr>
        <p:txBody>
          <a:bodyPr/>
          <a:lstStyle/>
          <a:p>
            <a:pPr eaLnBrk="1" hangingPunct="1"/>
            <a:r>
              <a:rPr lang="en-US" altLang="en-US" sz="4400"/>
              <a:t>That’s where on earth it goes!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CE2D3D7E-8F2C-46AB-9C64-347E051F3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613" y="762000"/>
            <a:ext cx="8208962" cy="5294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“I’m afraid that many churches will hold on to every penny to make sure their local bills are paid first before they do anything for the World Evangelism Fund. </a:t>
            </a:r>
            <a:r>
              <a:rPr lang="en-US" altLang="en-US" b="1"/>
              <a:t>That just doesn’t work!!  We can’t dare to be selfish!  As we give to others, God will take care of our needs</a:t>
            </a:r>
            <a:r>
              <a:rPr lang="en-US" altLang="en-US"/>
              <a:t>. But many, especially young leaders, haven’t learned that yet.”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– </a:t>
            </a:r>
            <a:r>
              <a:rPr lang="en-US" altLang="en-US" sz="2000"/>
              <a:t>Audrey Psaute, former Arizona district NMI president and mother of missionary Daniel Psaute (Slovenia)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10BF9D6-E4C1-4077-B6F2-A84D2403BA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2217738"/>
            <a:ext cx="7772400" cy="830262"/>
          </a:xfrm>
        </p:spPr>
        <p:txBody>
          <a:bodyPr/>
          <a:lstStyle/>
          <a:p>
            <a:pPr algn="l"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0ABFE12B-31E8-47AC-AAF4-6AABBEE4CA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348</TotalTime>
  <Words>224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Calibri</vt:lpstr>
      <vt:lpstr>Artsy</vt:lpstr>
      <vt:lpstr>World Evangelism Fund</vt:lpstr>
      <vt:lpstr>WEF supports</vt:lpstr>
      <vt:lpstr>WEF gives help to</vt:lpstr>
      <vt:lpstr>WEF is a life-line for</vt:lpstr>
      <vt:lpstr>WEF makes possible </vt:lpstr>
      <vt:lpstr>WEF supports</vt:lpstr>
      <vt:lpstr>World Evangelism Fund</vt:lpstr>
      <vt:lpstr>PowerPoint Presentation</vt:lpstr>
      <vt:lpstr>This PowerPoint presentation is available along with related materials and other PowerPoint presentations at http://home.snu.edu/~hculbert/ppt.htm </vt:lpstr>
    </vt:vector>
  </TitlesOfParts>
  <Company>OUHSC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Evangelism Fund</dc:title>
  <dc:creator>College of Pharmacy</dc:creator>
  <cp:lastModifiedBy>Howard Culbertson</cp:lastModifiedBy>
  <cp:revision>10</cp:revision>
  <dcterms:created xsi:type="dcterms:W3CDTF">2001-09-06T18:19:54Z</dcterms:created>
  <dcterms:modified xsi:type="dcterms:W3CDTF">2020-12-22T01:46:24Z</dcterms:modified>
</cp:coreProperties>
</file>