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5" r:id="rId4"/>
    <p:sldId id="259" r:id="rId5"/>
    <p:sldId id="261" r:id="rId6"/>
    <p:sldId id="266" r:id="rId7"/>
    <p:sldId id="258" r:id="rId8"/>
    <p:sldId id="270" r:id="rId9"/>
    <p:sldId id="268" r:id="rId10"/>
    <p:sldId id="262" r:id="rId11"/>
    <p:sldId id="257" r:id="rId12"/>
    <p:sldId id="269" r:id="rId13"/>
    <p:sldId id="260" r:id="rId14"/>
    <p:sldId id="271" r:id="rId1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EA74A1DA-456D-44AA-908B-C71562A4A519}"/>
              </a:ext>
            </a:extLst>
          </p:cNvPr>
          <p:cNvGrpSpPr>
            <a:grpSpLocks/>
          </p:cNvGrpSpPr>
          <p:nvPr/>
        </p:nvGrpSpPr>
        <p:grpSpPr bwMode="auto">
          <a:xfrm>
            <a:off x="0" y="3416300"/>
            <a:ext cx="9167813" cy="3457575"/>
            <a:chOff x="0" y="2152"/>
            <a:chExt cx="5775" cy="2178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2B800664-43E5-4B82-BAFE-AA5C432AD8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2" y="2152"/>
              <a:ext cx="5665" cy="2165"/>
            </a:xfrm>
            <a:custGeom>
              <a:avLst/>
              <a:gdLst>
                <a:gd name="T0" fmla="*/ 0 w 5665"/>
                <a:gd name="T1" fmla="*/ 2123 h 2165"/>
                <a:gd name="T2" fmla="*/ 5650 w 5665"/>
                <a:gd name="T3" fmla="*/ 94 h 2165"/>
                <a:gd name="T4" fmla="*/ 5460 w 5665"/>
                <a:gd name="T5" fmla="*/ 94 h 2165"/>
                <a:gd name="T6" fmla="*/ 5270 w 5665"/>
                <a:gd name="T7" fmla="*/ 94 h 2165"/>
                <a:gd name="T8" fmla="*/ 5080 w 5665"/>
                <a:gd name="T9" fmla="*/ 94 h 2165"/>
                <a:gd name="T10" fmla="*/ 4891 w 5665"/>
                <a:gd name="T11" fmla="*/ 94 h 2165"/>
                <a:gd name="T12" fmla="*/ 4700 w 5665"/>
                <a:gd name="T13" fmla="*/ 94 h 2165"/>
                <a:gd name="T14" fmla="*/ 4510 w 5665"/>
                <a:gd name="T15" fmla="*/ 94 h 2165"/>
                <a:gd name="T16" fmla="*/ 4320 w 5665"/>
                <a:gd name="T17" fmla="*/ 94 h 2165"/>
                <a:gd name="T18" fmla="*/ 4131 w 5665"/>
                <a:gd name="T19" fmla="*/ 94 h 2165"/>
                <a:gd name="T20" fmla="*/ 3941 w 5665"/>
                <a:gd name="T21" fmla="*/ 94 h 2165"/>
                <a:gd name="T22" fmla="*/ 3750 w 5665"/>
                <a:gd name="T23" fmla="*/ 94 h 2165"/>
                <a:gd name="T24" fmla="*/ 3560 w 5665"/>
                <a:gd name="T25" fmla="*/ 94 h 2165"/>
                <a:gd name="T26" fmla="*/ 3371 w 5665"/>
                <a:gd name="T27" fmla="*/ 94 h 2165"/>
                <a:gd name="T28" fmla="*/ 3258 w 5665"/>
                <a:gd name="T29" fmla="*/ 77 h 2165"/>
                <a:gd name="T30" fmla="*/ 3223 w 5665"/>
                <a:gd name="T31" fmla="*/ 235 h 2165"/>
                <a:gd name="T32" fmla="*/ 3127 w 5665"/>
                <a:gd name="T33" fmla="*/ 382 h 2165"/>
                <a:gd name="T34" fmla="*/ 2932 w 5665"/>
                <a:gd name="T35" fmla="*/ 488 h 2165"/>
                <a:gd name="T36" fmla="*/ 2724 w 5665"/>
                <a:gd name="T37" fmla="*/ 476 h 2165"/>
                <a:gd name="T38" fmla="*/ 2534 w 5665"/>
                <a:gd name="T39" fmla="*/ 352 h 2165"/>
                <a:gd name="T40" fmla="*/ 2451 w 5665"/>
                <a:gd name="T41" fmla="*/ 171 h 2165"/>
                <a:gd name="T42" fmla="*/ 2373 w 5665"/>
                <a:gd name="T43" fmla="*/ 0 h 2165"/>
                <a:gd name="T44" fmla="*/ 2184 w 5665"/>
                <a:gd name="T45" fmla="*/ 0 h 2165"/>
                <a:gd name="T46" fmla="*/ 1994 w 5665"/>
                <a:gd name="T47" fmla="*/ 0 h 2165"/>
                <a:gd name="T48" fmla="*/ 1804 w 5665"/>
                <a:gd name="T49" fmla="*/ 0 h 2165"/>
                <a:gd name="T50" fmla="*/ 1614 w 5665"/>
                <a:gd name="T51" fmla="*/ 0 h 2165"/>
                <a:gd name="T52" fmla="*/ 1424 w 5665"/>
                <a:gd name="T53" fmla="*/ 0 h 2165"/>
                <a:gd name="T54" fmla="*/ 1220 w 5665"/>
                <a:gd name="T55" fmla="*/ 0 h 2165"/>
                <a:gd name="T56" fmla="*/ 1044 w 5665"/>
                <a:gd name="T57" fmla="*/ 0 h 2165"/>
                <a:gd name="T58" fmla="*/ 854 w 5665"/>
                <a:gd name="T59" fmla="*/ 0 h 2165"/>
                <a:gd name="T60" fmla="*/ 665 w 5665"/>
                <a:gd name="T61" fmla="*/ 0 h 2165"/>
                <a:gd name="T62" fmla="*/ 474 w 5665"/>
                <a:gd name="T63" fmla="*/ 0 h 2165"/>
                <a:gd name="T64" fmla="*/ 284 w 5665"/>
                <a:gd name="T65" fmla="*/ 0 h 2165"/>
                <a:gd name="T66" fmla="*/ 94 w 5665"/>
                <a:gd name="T67" fmla="*/ 0 h 2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665" h="2165">
                  <a:moveTo>
                    <a:pt x="0" y="94"/>
                  </a:moveTo>
                  <a:lnTo>
                    <a:pt x="0" y="2123"/>
                  </a:lnTo>
                  <a:lnTo>
                    <a:pt x="5664" y="2164"/>
                  </a:lnTo>
                  <a:lnTo>
                    <a:pt x="5650" y="94"/>
                  </a:lnTo>
                  <a:lnTo>
                    <a:pt x="5555" y="0"/>
                  </a:lnTo>
                  <a:lnTo>
                    <a:pt x="5460" y="94"/>
                  </a:lnTo>
                  <a:lnTo>
                    <a:pt x="5366" y="0"/>
                  </a:lnTo>
                  <a:lnTo>
                    <a:pt x="5270" y="94"/>
                  </a:lnTo>
                  <a:lnTo>
                    <a:pt x="5175" y="0"/>
                  </a:lnTo>
                  <a:lnTo>
                    <a:pt x="5080" y="94"/>
                  </a:lnTo>
                  <a:lnTo>
                    <a:pt x="4985" y="0"/>
                  </a:lnTo>
                  <a:lnTo>
                    <a:pt x="4891" y="94"/>
                  </a:lnTo>
                  <a:lnTo>
                    <a:pt x="4795" y="0"/>
                  </a:lnTo>
                  <a:lnTo>
                    <a:pt x="4700" y="94"/>
                  </a:lnTo>
                  <a:lnTo>
                    <a:pt x="4606" y="0"/>
                  </a:lnTo>
                  <a:lnTo>
                    <a:pt x="4510" y="94"/>
                  </a:lnTo>
                  <a:lnTo>
                    <a:pt x="4416" y="0"/>
                  </a:lnTo>
                  <a:lnTo>
                    <a:pt x="4320" y="94"/>
                  </a:lnTo>
                  <a:lnTo>
                    <a:pt x="4225" y="0"/>
                  </a:lnTo>
                  <a:lnTo>
                    <a:pt x="4131" y="94"/>
                  </a:lnTo>
                  <a:lnTo>
                    <a:pt x="4035" y="0"/>
                  </a:lnTo>
                  <a:lnTo>
                    <a:pt x="3941" y="94"/>
                  </a:lnTo>
                  <a:lnTo>
                    <a:pt x="3846" y="0"/>
                  </a:lnTo>
                  <a:lnTo>
                    <a:pt x="3750" y="94"/>
                  </a:lnTo>
                  <a:lnTo>
                    <a:pt x="3656" y="0"/>
                  </a:lnTo>
                  <a:lnTo>
                    <a:pt x="3560" y="94"/>
                  </a:lnTo>
                  <a:lnTo>
                    <a:pt x="3466" y="0"/>
                  </a:lnTo>
                  <a:lnTo>
                    <a:pt x="3371" y="94"/>
                  </a:lnTo>
                  <a:lnTo>
                    <a:pt x="3275" y="0"/>
                  </a:lnTo>
                  <a:lnTo>
                    <a:pt x="3258" y="77"/>
                  </a:lnTo>
                  <a:lnTo>
                    <a:pt x="3252" y="159"/>
                  </a:lnTo>
                  <a:lnTo>
                    <a:pt x="3223" y="235"/>
                  </a:lnTo>
                  <a:lnTo>
                    <a:pt x="3187" y="318"/>
                  </a:lnTo>
                  <a:lnTo>
                    <a:pt x="3127" y="382"/>
                  </a:lnTo>
                  <a:lnTo>
                    <a:pt x="3056" y="441"/>
                  </a:lnTo>
                  <a:lnTo>
                    <a:pt x="2932" y="488"/>
                  </a:lnTo>
                  <a:lnTo>
                    <a:pt x="2825" y="500"/>
                  </a:lnTo>
                  <a:lnTo>
                    <a:pt x="2724" y="476"/>
                  </a:lnTo>
                  <a:lnTo>
                    <a:pt x="2629" y="441"/>
                  </a:lnTo>
                  <a:lnTo>
                    <a:pt x="2534" y="352"/>
                  </a:lnTo>
                  <a:lnTo>
                    <a:pt x="2475" y="259"/>
                  </a:lnTo>
                  <a:lnTo>
                    <a:pt x="2451" y="171"/>
                  </a:lnTo>
                  <a:lnTo>
                    <a:pt x="2433" y="95"/>
                  </a:lnTo>
                  <a:lnTo>
                    <a:pt x="2373" y="0"/>
                  </a:lnTo>
                  <a:lnTo>
                    <a:pt x="2279" y="94"/>
                  </a:lnTo>
                  <a:lnTo>
                    <a:pt x="2184" y="0"/>
                  </a:lnTo>
                  <a:lnTo>
                    <a:pt x="2089" y="94"/>
                  </a:lnTo>
                  <a:lnTo>
                    <a:pt x="1994" y="0"/>
                  </a:lnTo>
                  <a:lnTo>
                    <a:pt x="1898" y="94"/>
                  </a:lnTo>
                  <a:lnTo>
                    <a:pt x="1804" y="0"/>
                  </a:lnTo>
                  <a:lnTo>
                    <a:pt x="1709" y="94"/>
                  </a:lnTo>
                  <a:lnTo>
                    <a:pt x="1614" y="0"/>
                  </a:lnTo>
                  <a:lnTo>
                    <a:pt x="1519" y="94"/>
                  </a:lnTo>
                  <a:lnTo>
                    <a:pt x="1424" y="0"/>
                  </a:lnTo>
                  <a:lnTo>
                    <a:pt x="1329" y="94"/>
                  </a:lnTo>
                  <a:lnTo>
                    <a:pt x="1220" y="0"/>
                  </a:lnTo>
                  <a:lnTo>
                    <a:pt x="1139" y="94"/>
                  </a:lnTo>
                  <a:lnTo>
                    <a:pt x="1044" y="0"/>
                  </a:lnTo>
                  <a:lnTo>
                    <a:pt x="949" y="94"/>
                  </a:lnTo>
                  <a:lnTo>
                    <a:pt x="854" y="0"/>
                  </a:lnTo>
                  <a:lnTo>
                    <a:pt x="759" y="94"/>
                  </a:lnTo>
                  <a:lnTo>
                    <a:pt x="665" y="0"/>
                  </a:lnTo>
                  <a:lnTo>
                    <a:pt x="569" y="94"/>
                  </a:lnTo>
                  <a:lnTo>
                    <a:pt x="474" y="0"/>
                  </a:lnTo>
                  <a:lnTo>
                    <a:pt x="379" y="94"/>
                  </a:lnTo>
                  <a:lnTo>
                    <a:pt x="284" y="0"/>
                  </a:lnTo>
                  <a:lnTo>
                    <a:pt x="195" y="94"/>
                  </a:lnTo>
                  <a:lnTo>
                    <a:pt x="94" y="0"/>
                  </a:lnTo>
                  <a:lnTo>
                    <a:pt x="0" y="94"/>
                  </a:lnTo>
                </a:path>
              </a:pathLst>
            </a:cu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60F866CF-F6DD-44D6-AA26-84BB7F6B1E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159"/>
              <a:ext cx="5775" cy="2171"/>
            </a:xfrm>
            <a:custGeom>
              <a:avLst/>
              <a:gdLst>
                <a:gd name="T0" fmla="*/ 0 w 5775"/>
                <a:gd name="T1" fmla="*/ 2170 h 2171"/>
                <a:gd name="T2" fmla="*/ 5772 w 5775"/>
                <a:gd name="T3" fmla="*/ 0 h 2171"/>
                <a:gd name="T4" fmla="*/ 5615 w 5775"/>
                <a:gd name="T5" fmla="*/ 0 h 2171"/>
                <a:gd name="T6" fmla="*/ 5424 w 5775"/>
                <a:gd name="T7" fmla="*/ 0 h 2171"/>
                <a:gd name="T8" fmla="*/ 5232 w 5775"/>
                <a:gd name="T9" fmla="*/ 0 h 2171"/>
                <a:gd name="T10" fmla="*/ 5039 w 5775"/>
                <a:gd name="T11" fmla="*/ 0 h 2171"/>
                <a:gd name="T12" fmla="*/ 4847 w 5775"/>
                <a:gd name="T13" fmla="*/ 0 h 2171"/>
                <a:gd name="T14" fmla="*/ 4656 w 5775"/>
                <a:gd name="T15" fmla="*/ 0 h 2171"/>
                <a:gd name="T16" fmla="*/ 4464 w 5775"/>
                <a:gd name="T17" fmla="*/ 0 h 2171"/>
                <a:gd name="T18" fmla="*/ 4271 w 5775"/>
                <a:gd name="T19" fmla="*/ 0 h 2171"/>
                <a:gd name="T20" fmla="*/ 4079 w 5775"/>
                <a:gd name="T21" fmla="*/ 0 h 2171"/>
                <a:gd name="T22" fmla="*/ 3888 w 5775"/>
                <a:gd name="T23" fmla="*/ 0 h 2171"/>
                <a:gd name="T24" fmla="*/ 3696 w 5775"/>
                <a:gd name="T25" fmla="*/ 1 h 2171"/>
                <a:gd name="T26" fmla="*/ 3503 w 5775"/>
                <a:gd name="T27" fmla="*/ 0 h 2171"/>
                <a:gd name="T28" fmla="*/ 3311 w 5775"/>
                <a:gd name="T29" fmla="*/ 1 h 2171"/>
                <a:gd name="T30" fmla="*/ 3287 w 5775"/>
                <a:gd name="T31" fmla="*/ 162 h 2171"/>
                <a:gd name="T32" fmla="*/ 3222 w 5775"/>
                <a:gd name="T33" fmla="*/ 325 h 2171"/>
                <a:gd name="T34" fmla="*/ 3089 w 5775"/>
                <a:gd name="T35" fmla="*/ 451 h 2171"/>
                <a:gd name="T36" fmla="*/ 2856 w 5775"/>
                <a:gd name="T37" fmla="*/ 511 h 2171"/>
                <a:gd name="T38" fmla="*/ 2657 w 5775"/>
                <a:gd name="T39" fmla="*/ 451 h 2171"/>
                <a:gd name="T40" fmla="*/ 2502 w 5775"/>
                <a:gd name="T41" fmla="*/ 265 h 2171"/>
                <a:gd name="T42" fmla="*/ 2460 w 5775"/>
                <a:gd name="T43" fmla="*/ 97 h 2171"/>
                <a:gd name="T44" fmla="*/ 2304 w 5775"/>
                <a:gd name="T45" fmla="*/ 96 h 2171"/>
                <a:gd name="T46" fmla="*/ 2111 w 5775"/>
                <a:gd name="T47" fmla="*/ 96 h 2171"/>
                <a:gd name="T48" fmla="*/ 1919 w 5775"/>
                <a:gd name="T49" fmla="*/ 96 h 2171"/>
                <a:gd name="T50" fmla="*/ 1728 w 5775"/>
                <a:gd name="T51" fmla="*/ 96 h 2171"/>
                <a:gd name="T52" fmla="*/ 1536 w 5775"/>
                <a:gd name="T53" fmla="*/ 96 h 2171"/>
                <a:gd name="T54" fmla="*/ 1343 w 5775"/>
                <a:gd name="T55" fmla="*/ 96 h 2171"/>
                <a:gd name="T56" fmla="*/ 1151 w 5775"/>
                <a:gd name="T57" fmla="*/ 96 h 2171"/>
                <a:gd name="T58" fmla="*/ 960 w 5775"/>
                <a:gd name="T59" fmla="*/ 96 h 2171"/>
                <a:gd name="T60" fmla="*/ 768 w 5775"/>
                <a:gd name="T61" fmla="*/ 96 h 2171"/>
                <a:gd name="T62" fmla="*/ 575 w 5775"/>
                <a:gd name="T63" fmla="*/ 96 h 2171"/>
                <a:gd name="T64" fmla="*/ 383 w 5775"/>
                <a:gd name="T65" fmla="*/ 96 h 2171"/>
                <a:gd name="T66" fmla="*/ 197 w 5775"/>
                <a:gd name="T67" fmla="*/ 96 h 2171"/>
                <a:gd name="T68" fmla="*/ 0 w 5775"/>
                <a:gd name="T69" fmla="*/ 96 h 217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775" h="2171">
                  <a:moveTo>
                    <a:pt x="0" y="96"/>
                  </a:moveTo>
                  <a:lnTo>
                    <a:pt x="0" y="2170"/>
                  </a:lnTo>
                  <a:lnTo>
                    <a:pt x="5774" y="2170"/>
                  </a:lnTo>
                  <a:lnTo>
                    <a:pt x="5772" y="0"/>
                  </a:lnTo>
                  <a:lnTo>
                    <a:pt x="5712" y="96"/>
                  </a:lnTo>
                  <a:lnTo>
                    <a:pt x="5615" y="0"/>
                  </a:lnTo>
                  <a:lnTo>
                    <a:pt x="5520" y="96"/>
                  </a:lnTo>
                  <a:lnTo>
                    <a:pt x="5424" y="0"/>
                  </a:lnTo>
                  <a:lnTo>
                    <a:pt x="5327" y="96"/>
                  </a:lnTo>
                  <a:lnTo>
                    <a:pt x="5232" y="0"/>
                  </a:lnTo>
                  <a:lnTo>
                    <a:pt x="5135" y="96"/>
                  </a:lnTo>
                  <a:lnTo>
                    <a:pt x="5039" y="0"/>
                  </a:lnTo>
                  <a:lnTo>
                    <a:pt x="4944" y="96"/>
                  </a:lnTo>
                  <a:lnTo>
                    <a:pt x="4847" y="0"/>
                  </a:lnTo>
                  <a:lnTo>
                    <a:pt x="4752" y="96"/>
                  </a:lnTo>
                  <a:lnTo>
                    <a:pt x="4656" y="0"/>
                  </a:lnTo>
                  <a:lnTo>
                    <a:pt x="4559" y="96"/>
                  </a:lnTo>
                  <a:lnTo>
                    <a:pt x="4464" y="0"/>
                  </a:lnTo>
                  <a:lnTo>
                    <a:pt x="4367" y="96"/>
                  </a:lnTo>
                  <a:lnTo>
                    <a:pt x="4271" y="0"/>
                  </a:lnTo>
                  <a:lnTo>
                    <a:pt x="4176" y="96"/>
                  </a:lnTo>
                  <a:lnTo>
                    <a:pt x="4079" y="0"/>
                  </a:lnTo>
                  <a:lnTo>
                    <a:pt x="3984" y="96"/>
                  </a:lnTo>
                  <a:lnTo>
                    <a:pt x="3888" y="0"/>
                  </a:lnTo>
                  <a:lnTo>
                    <a:pt x="3791" y="96"/>
                  </a:lnTo>
                  <a:lnTo>
                    <a:pt x="3696" y="1"/>
                  </a:lnTo>
                  <a:lnTo>
                    <a:pt x="3599" y="96"/>
                  </a:lnTo>
                  <a:lnTo>
                    <a:pt x="3503" y="0"/>
                  </a:lnTo>
                  <a:lnTo>
                    <a:pt x="3408" y="96"/>
                  </a:lnTo>
                  <a:lnTo>
                    <a:pt x="3311" y="1"/>
                  </a:lnTo>
                  <a:lnTo>
                    <a:pt x="3294" y="79"/>
                  </a:lnTo>
                  <a:lnTo>
                    <a:pt x="3287" y="162"/>
                  </a:lnTo>
                  <a:lnTo>
                    <a:pt x="3258" y="241"/>
                  </a:lnTo>
                  <a:lnTo>
                    <a:pt x="3222" y="325"/>
                  </a:lnTo>
                  <a:lnTo>
                    <a:pt x="3161" y="390"/>
                  </a:lnTo>
                  <a:lnTo>
                    <a:pt x="3089" y="451"/>
                  </a:lnTo>
                  <a:lnTo>
                    <a:pt x="2964" y="499"/>
                  </a:lnTo>
                  <a:lnTo>
                    <a:pt x="2856" y="511"/>
                  </a:lnTo>
                  <a:lnTo>
                    <a:pt x="2754" y="487"/>
                  </a:lnTo>
                  <a:lnTo>
                    <a:pt x="2657" y="451"/>
                  </a:lnTo>
                  <a:lnTo>
                    <a:pt x="2562" y="360"/>
                  </a:lnTo>
                  <a:lnTo>
                    <a:pt x="2502" y="265"/>
                  </a:lnTo>
                  <a:lnTo>
                    <a:pt x="2477" y="174"/>
                  </a:lnTo>
                  <a:lnTo>
                    <a:pt x="2460" y="97"/>
                  </a:lnTo>
                  <a:lnTo>
                    <a:pt x="2399" y="0"/>
                  </a:lnTo>
                  <a:lnTo>
                    <a:pt x="2304" y="96"/>
                  </a:lnTo>
                  <a:lnTo>
                    <a:pt x="2208" y="0"/>
                  </a:lnTo>
                  <a:lnTo>
                    <a:pt x="2111" y="96"/>
                  </a:lnTo>
                  <a:lnTo>
                    <a:pt x="2016" y="0"/>
                  </a:lnTo>
                  <a:lnTo>
                    <a:pt x="1919" y="96"/>
                  </a:lnTo>
                  <a:lnTo>
                    <a:pt x="1823" y="0"/>
                  </a:lnTo>
                  <a:lnTo>
                    <a:pt x="1728" y="96"/>
                  </a:lnTo>
                  <a:lnTo>
                    <a:pt x="1631" y="0"/>
                  </a:lnTo>
                  <a:lnTo>
                    <a:pt x="1536" y="96"/>
                  </a:lnTo>
                  <a:lnTo>
                    <a:pt x="1440" y="0"/>
                  </a:lnTo>
                  <a:lnTo>
                    <a:pt x="1343" y="96"/>
                  </a:lnTo>
                  <a:lnTo>
                    <a:pt x="1233" y="0"/>
                  </a:lnTo>
                  <a:lnTo>
                    <a:pt x="1151" y="96"/>
                  </a:lnTo>
                  <a:lnTo>
                    <a:pt x="1055" y="0"/>
                  </a:lnTo>
                  <a:lnTo>
                    <a:pt x="960" y="96"/>
                  </a:lnTo>
                  <a:lnTo>
                    <a:pt x="863" y="0"/>
                  </a:lnTo>
                  <a:lnTo>
                    <a:pt x="768" y="96"/>
                  </a:lnTo>
                  <a:lnTo>
                    <a:pt x="672" y="0"/>
                  </a:lnTo>
                  <a:lnTo>
                    <a:pt x="575" y="96"/>
                  </a:lnTo>
                  <a:lnTo>
                    <a:pt x="480" y="0"/>
                  </a:lnTo>
                  <a:lnTo>
                    <a:pt x="383" y="96"/>
                  </a:lnTo>
                  <a:lnTo>
                    <a:pt x="287" y="0"/>
                  </a:lnTo>
                  <a:lnTo>
                    <a:pt x="197" y="96"/>
                  </a:lnTo>
                  <a:lnTo>
                    <a:pt x="95" y="0"/>
                  </a:lnTo>
                  <a:lnTo>
                    <a:pt x="0" y="96"/>
                  </a:lnTo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1C937D8-DC7F-4FC0-ADF1-9E67F7EA98E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3A6F115-66A7-4E99-8EE4-095FD210EC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3ED8F16-81D9-4A8B-AD4E-817F826B2E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4D151E-E5C7-49F3-8E8E-FA4EBB34C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23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7BC7F99-24E4-4010-84CD-D775C91B2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B007D9D-1BBB-42E9-858A-44A0295804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78B8100-7212-4202-9ACD-FD0B7AF70A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6FB7-A79B-4AC8-947E-36926B20E0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395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909AE27-A93D-4180-B0F7-596D524373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355DCEB-4958-427C-A3BF-E2F5715DBD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ACC926D-7C27-40CB-B803-4CE8481D05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AF478-C6BF-4184-B467-5B5E0AA18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858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A523F73-40A1-4E6A-95CF-EBE90EFB1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3ED63C4-C6C4-48D2-83E2-8E364EB189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7933E1-693A-49C5-8B85-32DFBE460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2260F-247F-4BEC-B552-5058910AED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69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AC285A2-D48F-46F1-9831-E5B1CE3163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EF15082-86F8-4566-ABAA-C88142A69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2788ADA-5CF7-46CD-B7E7-1B5A12ED6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E9945-30B6-46A2-BA69-90F8DACEF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821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45B391D-3F7A-4C20-A42B-123A21E871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35C0A6B-1EBD-4844-9532-2E56B9F07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8924140-3471-4DE2-A597-AD2263B58B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5B3B-1A8A-40C7-A16D-F5046FEBBE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4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8A7BD8A-D77B-4544-B4C8-6C999078C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3ED5E62-B871-4DDC-8D56-F9087FBB6B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FB1BD83-D91C-4E1F-BEBE-2DE55C360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B045-9654-40DB-84A6-6E5868A68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3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F8EF0BE8-F6E7-4A7E-8BA1-7223B2CAB9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0BD95F2-EB21-407A-95FB-3C0AA4D1E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48014D-8F89-4497-A0DF-4D346EF366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F5336-A920-4D02-8E5A-61FF5A5F8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84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4E3F838B-00EA-486D-9C46-55AD0A901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4EECC04-B0A0-493E-ABE8-3AFF4AEEB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872290D-6A98-4A1F-BFEE-69CFF753A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8880-CFFC-423B-B02E-8A475FA759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56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7B5AAC-CBA6-40CC-AB7D-1B0B2CCB0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3826D76-F0BD-4A62-8D53-5CA7011B2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3D588E0-0B7E-431F-AF64-B6FA00AC9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85FD3-C5E6-4136-81AA-5B6BB11C0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8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7148AC5-52FC-4173-89EB-AA3FEB224A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4D30FA6-11B5-4A97-86DB-E27DFBAF8D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0C11BBB8-A92D-4F85-B758-57A55759DD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F55F1-0C77-4BF3-B293-3D74E52D0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28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>
            <a:extLst>
              <a:ext uri="{FF2B5EF4-FFF2-40B4-BE49-F238E27FC236}">
                <a16:creationId xmlns:a16="http://schemas.microsoft.com/office/drawing/2014/main" id="{2034F539-E733-43C8-AFB0-BDCA6368BED5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5702300"/>
            <a:ext cx="9175750" cy="1171575"/>
            <a:chOff x="-8" y="3592"/>
            <a:chExt cx="5780" cy="738"/>
          </a:xfrm>
        </p:grpSpPr>
        <p:sp>
          <p:nvSpPr>
            <p:cNvPr id="2" name="Freeform 2">
              <a:extLst>
                <a:ext uri="{FF2B5EF4-FFF2-40B4-BE49-F238E27FC236}">
                  <a16:creationId xmlns:a16="http://schemas.microsoft.com/office/drawing/2014/main" id="{B71F314F-62C0-433B-B72B-6FE052F5637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0" y="3592"/>
              <a:ext cx="5668" cy="585"/>
            </a:xfrm>
            <a:custGeom>
              <a:avLst/>
              <a:gdLst>
                <a:gd name="T0" fmla="*/ 4 w 5668"/>
                <a:gd name="T1" fmla="*/ 584 h 585"/>
                <a:gd name="T2" fmla="*/ 5650 w 5668"/>
                <a:gd name="T3" fmla="*/ 94 h 585"/>
                <a:gd name="T4" fmla="*/ 5460 w 5668"/>
                <a:gd name="T5" fmla="*/ 94 h 585"/>
                <a:gd name="T6" fmla="*/ 5270 w 5668"/>
                <a:gd name="T7" fmla="*/ 94 h 585"/>
                <a:gd name="T8" fmla="*/ 5080 w 5668"/>
                <a:gd name="T9" fmla="*/ 94 h 585"/>
                <a:gd name="T10" fmla="*/ 4890 w 5668"/>
                <a:gd name="T11" fmla="*/ 94 h 585"/>
                <a:gd name="T12" fmla="*/ 4700 w 5668"/>
                <a:gd name="T13" fmla="*/ 94 h 585"/>
                <a:gd name="T14" fmla="*/ 4510 w 5668"/>
                <a:gd name="T15" fmla="*/ 94 h 585"/>
                <a:gd name="T16" fmla="*/ 4320 w 5668"/>
                <a:gd name="T17" fmla="*/ 94 h 585"/>
                <a:gd name="T18" fmla="*/ 4131 w 5668"/>
                <a:gd name="T19" fmla="*/ 94 h 585"/>
                <a:gd name="T20" fmla="*/ 3941 w 5668"/>
                <a:gd name="T21" fmla="*/ 94 h 585"/>
                <a:gd name="T22" fmla="*/ 3750 w 5668"/>
                <a:gd name="T23" fmla="*/ 94 h 585"/>
                <a:gd name="T24" fmla="*/ 3560 w 5668"/>
                <a:gd name="T25" fmla="*/ 94 h 585"/>
                <a:gd name="T26" fmla="*/ 3371 w 5668"/>
                <a:gd name="T27" fmla="*/ 94 h 585"/>
                <a:gd name="T28" fmla="*/ 3258 w 5668"/>
                <a:gd name="T29" fmla="*/ 77 h 585"/>
                <a:gd name="T30" fmla="*/ 3223 w 5668"/>
                <a:gd name="T31" fmla="*/ 235 h 585"/>
                <a:gd name="T32" fmla="*/ 3127 w 5668"/>
                <a:gd name="T33" fmla="*/ 382 h 585"/>
                <a:gd name="T34" fmla="*/ 2932 w 5668"/>
                <a:gd name="T35" fmla="*/ 488 h 585"/>
                <a:gd name="T36" fmla="*/ 2724 w 5668"/>
                <a:gd name="T37" fmla="*/ 476 h 585"/>
                <a:gd name="T38" fmla="*/ 2534 w 5668"/>
                <a:gd name="T39" fmla="*/ 352 h 585"/>
                <a:gd name="T40" fmla="*/ 2451 w 5668"/>
                <a:gd name="T41" fmla="*/ 171 h 585"/>
                <a:gd name="T42" fmla="*/ 2373 w 5668"/>
                <a:gd name="T43" fmla="*/ 0 h 585"/>
                <a:gd name="T44" fmla="*/ 2184 w 5668"/>
                <a:gd name="T45" fmla="*/ 0 h 585"/>
                <a:gd name="T46" fmla="*/ 1994 w 5668"/>
                <a:gd name="T47" fmla="*/ 0 h 585"/>
                <a:gd name="T48" fmla="*/ 1804 w 5668"/>
                <a:gd name="T49" fmla="*/ 0 h 585"/>
                <a:gd name="T50" fmla="*/ 1614 w 5668"/>
                <a:gd name="T51" fmla="*/ 0 h 585"/>
                <a:gd name="T52" fmla="*/ 1424 w 5668"/>
                <a:gd name="T53" fmla="*/ 0 h 585"/>
                <a:gd name="T54" fmla="*/ 1220 w 5668"/>
                <a:gd name="T55" fmla="*/ 0 h 585"/>
                <a:gd name="T56" fmla="*/ 1044 w 5668"/>
                <a:gd name="T57" fmla="*/ 0 h 585"/>
                <a:gd name="T58" fmla="*/ 854 w 5668"/>
                <a:gd name="T59" fmla="*/ 0 h 585"/>
                <a:gd name="T60" fmla="*/ 665 w 5668"/>
                <a:gd name="T61" fmla="*/ 0 h 585"/>
                <a:gd name="T62" fmla="*/ 474 w 5668"/>
                <a:gd name="T63" fmla="*/ 0 h 585"/>
                <a:gd name="T64" fmla="*/ 284 w 5668"/>
                <a:gd name="T65" fmla="*/ 0 h 585"/>
                <a:gd name="T66" fmla="*/ 94 w 5668"/>
                <a:gd name="T67" fmla="*/ 0 h 5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5668" h="585">
                  <a:moveTo>
                    <a:pt x="0" y="94"/>
                  </a:moveTo>
                  <a:lnTo>
                    <a:pt x="4" y="584"/>
                  </a:lnTo>
                  <a:lnTo>
                    <a:pt x="5667" y="584"/>
                  </a:lnTo>
                  <a:lnTo>
                    <a:pt x="5650" y="94"/>
                  </a:lnTo>
                  <a:lnTo>
                    <a:pt x="5555" y="0"/>
                  </a:lnTo>
                  <a:lnTo>
                    <a:pt x="5460" y="94"/>
                  </a:lnTo>
                  <a:lnTo>
                    <a:pt x="5365" y="0"/>
                  </a:lnTo>
                  <a:lnTo>
                    <a:pt x="5270" y="94"/>
                  </a:lnTo>
                  <a:lnTo>
                    <a:pt x="5175" y="0"/>
                  </a:lnTo>
                  <a:lnTo>
                    <a:pt x="5080" y="94"/>
                  </a:lnTo>
                  <a:lnTo>
                    <a:pt x="4985" y="0"/>
                  </a:lnTo>
                  <a:lnTo>
                    <a:pt x="4890" y="94"/>
                  </a:lnTo>
                  <a:lnTo>
                    <a:pt x="4795" y="0"/>
                  </a:lnTo>
                  <a:lnTo>
                    <a:pt x="4700" y="94"/>
                  </a:lnTo>
                  <a:lnTo>
                    <a:pt x="4606" y="0"/>
                  </a:lnTo>
                  <a:lnTo>
                    <a:pt x="4510" y="94"/>
                  </a:lnTo>
                  <a:lnTo>
                    <a:pt x="4416" y="0"/>
                  </a:lnTo>
                  <a:lnTo>
                    <a:pt x="4320" y="94"/>
                  </a:lnTo>
                  <a:lnTo>
                    <a:pt x="4225" y="0"/>
                  </a:lnTo>
                  <a:lnTo>
                    <a:pt x="4131" y="94"/>
                  </a:lnTo>
                  <a:lnTo>
                    <a:pt x="4035" y="0"/>
                  </a:lnTo>
                  <a:lnTo>
                    <a:pt x="3941" y="94"/>
                  </a:lnTo>
                  <a:lnTo>
                    <a:pt x="3846" y="0"/>
                  </a:lnTo>
                  <a:lnTo>
                    <a:pt x="3750" y="94"/>
                  </a:lnTo>
                  <a:lnTo>
                    <a:pt x="3656" y="0"/>
                  </a:lnTo>
                  <a:lnTo>
                    <a:pt x="3560" y="94"/>
                  </a:lnTo>
                  <a:lnTo>
                    <a:pt x="3466" y="0"/>
                  </a:lnTo>
                  <a:lnTo>
                    <a:pt x="3371" y="94"/>
                  </a:lnTo>
                  <a:lnTo>
                    <a:pt x="3275" y="0"/>
                  </a:lnTo>
                  <a:lnTo>
                    <a:pt x="3258" y="77"/>
                  </a:lnTo>
                  <a:lnTo>
                    <a:pt x="3252" y="159"/>
                  </a:lnTo>
                  <a:lnTo>
                    <a:pt x="3223" y="235"/>
                  </a:lnTo>
                  <a:lnTo>
                    <a:pt x="3187" y="318"/>
                  </a:lnTo>
                  <a:lnTo>
                    <a:pt x="3127" y="382"/>
                  </a:lnTo>
                  <a:lnTo>
                    <a:pt x="3056" y="441"/>
                  </a:lnTo>
                  <a:lnTo>
                    <a:pt x="2932" y="488"/>
                  </a:lnTo>
                  <a:lnTo>
                    <a:pt x="2825" y="500"/>
                  </a:lnTo>
                  <a:lnTo>
                    <a:pt x="2724" y="476"/>
                  </a:lnTo>
                  <a:lnTo>
                    <a:pt x="2629" y="441"/>
                  </a:lnTo>
                  <a:lnTo>
                    <a:pt x="2534" y="352"/>
                  </a:lnTo>
                  <a:lnTo>
                    <a:pt x="2475" y="259"/>
                  </a:lnTo>
                  <a:lnTo>
                    <a:pt x="2451" y="171"/>
                  </a:lnTo>
                  <a:lnTo>
                    <a:pt x="2433" y="95"/>
                  </a:lnTo>
                  <a:lnTo>
                    <a:pt x="2373" y="0"/>
                  </a:lnTo>
                  <a:lnTo>
                    <a:pt x="2279" y="94"/>
                  </a:lnTo>
                  <a:lnTo>
                    <a:pt x="2184" y="0"/>
                  </a:lnTo>
                  <a:lnTo>
                    <a:pt x="2089" y="94"/>
                  </a:lnTo>
                  <a:lnTo>
                    <a:pt x="1994" y="0"/>
                  </a:lnTo>
                  <a:lnTo>
                    <a:pt x="1898" y="94"/>
                  </a:lnTo>
                  <a:lnTo>
                    <a:pt x="1804" y="0"/>
                  </a:lnTo>
                  <a:lnTo>
                    <a:pt x="1709" y="94"/>
                  </a:lnTo>
                  <a:lnTo>
                    <a:pt x="1614" y="0"/>
                  </a:lnTo>
                  <a:lnTo>
                    <a:pt x="1519" y="94"/>
                  </a:lnTo>
                  <a:lnTo>
                    <a:pt x="1424" y="0"/>
                  </a:lnTo>
                  <a:lnTo>
                    <a:pt x="1329" y="94"/>
                  </a:lnTo>
                  <a:lnTo>
                    <a:pt x="1220" y="0"/>
                  </a:lnTo>
                  <a:lnTo>
                    <a:pt x="1139" y="94"/>
                  </a:lnTo>
                  <a:lnTo>
                    <a:pt x="1044" y="0"/>
                  </a:lnTo>
                  <a:lnTo>
                    <a:pt x="949" y="94"/>
                  </a:lnTo>
                  <a:lnTo>
                    <a:pt x="854" y="0"/>
                  </a:lnTo>
                  <a:lnTo>
                    <a:pt x="759" y="94"/>
                  </a:lnTo>
                  <a:lnTo>
                    <a:pt x="665" y="0"/>
                  </a:lnTo>
                  <a:lnTo>
                    <a:pt x="569" y="94"/>
                  </a:lnTo>
                  <a:lnTo>
                    <a:pt x="474" y="0"/>
                  </a:lnTo>
                  <a:lnTo>
                    <a:pt x="379" y="94"/>
                  </a:lnTo>
                  <a:lnTo>
                    <a:pt x="284" y="0"/>
                  </a:lnTo>
                  <a:lnTo>
                    <a:pt x="195" y="94"/>
                  </a:lnTo>
                  <a:lnTo>
                    <a:pt x="94" y="0"/>
                  </a:lnTo>
                  <a:lnTo>
                    <a:pt x="0" y="94"/>
                  </a:lnTo>
                </a:path>
              </a:pathLst>
            </a:custGeom>
            <a:solidFill>
              <a:schemeClr val="bg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AB0EEFD5-AF8A-45AD-8BBC-8217295A875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8" y="3618"/>
              <a:ext cx="5780" cy="712"/>
            </a:xfrm>
            <a:custGeom>
              <a:avLst/>
              <a:gdLst>
                <a:gd name="T0" fmla="*/ 0 w 5780"/>
                <a:gd name="T1" fmla="*/ 711 h 712"/>
                <a:gd name="T2" fmla="*/ 5779 w 5780"/>
                <a:gd name="T3" fmla="*/ 0 h 712"/>
                <a:gd name="T4" fmla="*/ 5621 w 5780"/>
                <a:gd name="T5" fmla="*/ 0 h 712"/>
                <a:gd name="T6" fmla="*/ 5430 w 5780"/>
                <a:gd name="T7" fmla="*/ 0 h 712"/>
                <a:gd name="T8" fmla="*/ 5237 w 5780"/>
                <a:gd name="T9" fmla="*/ 0 h 712"/>
                <a:gd name="T10" fmla="*/ 5045 w 5780"/>
                <a:gd name="T11" fmla="*/ 0 h 712"/>
                <a:gd name="T12" fmla="*/ 4852 w 5780"/>
                <a:gd name="T13" fmla="*/ 0 h 712"/>
                <a:gd name="T14" fmla="*/ 4661 w 5780"/>
                <a:gd name="T15" fmla="*/ 0 h 712"/>
                <a:gd name="T16" fmla="*/ 4468 w 5780"/>
                <a:gd name="T17" fmla="*/ 0 h 712"/>
                <a:gd name="T18" fmla="*/ 4276 w 5780"/>
                <a:gd name="T19" fmla="*/ 0 h 712"/>
                <a:gd name="T20" fmla="*/ 4083 w 5780"/>
                <a:gd name="T21" fmla="*/ 0 h 712"/>
                <a:gd name="T22" fmla="*/ 3892 w 5780"/>
                <a:gd name="T23" fmla="*/ 0 h 712"/>
                <a:gd name="T24" fmla="*/ 3700 w 5780"/>
                <a:gd name="T25" fmla="*/ 1 h 712"/>
                <a:gd name="T26" fmla="*/ 3507 w 5780"/>
                <a:gd name="T27" fmla="*/ 0 h 712"/>
                <a:gd name="T28" fmla="*/ 3315 w 5780"/>
                <a:gd name="T29" fmla="*/ 1 h 712"/>
                <a:gd name="T30" fmla="*/ 3291 w 5780"/>
                <a:gd name="T31" fmla="*/ 162 h 712"/>
                <a:gd name="T32" fmla="*/ 3225 w 5780"/>
                <a:gd name="T33" fmla="*/ 325 h 712"/>
                <a:gd name="T34" fmla="*/ 3092 w 5780"/>
                <a:gd name="T35" fmla="*/ 450 h 712"/>
                <a:gd name="T36" fmla="*/ 2859 w 5780"/>
                <a:gd name="T37" fmla="*/ 511 h 712"/>
                <a:gd name="T38" fmla="*/ 2660 w 5780"/>
                <a:gd name="T39" fmla="*/ 450 h 712"/>
                <a:gd name="T40" fmla="*/ 2505 w 5780"/>
                <a:gd name="T41" fmla="*/ 265 h 712"/>
                <a:gd name="T42" fmla="*/ 2462 w 5780"/>
                <a:gd name="T43" fmla="*/ 97 h 712"/>
                <a:gd name="T44" fmla="*/ 2306 w 5780"/>
                <a:gd name="T45" fmla="*/ 96 h 712"/>
                <a:gd name="T46" fmla="*/ 2113 w 5780"/>
                <a:gd name="T47" fmla="*/ 96 h 712"/>
                <a:gd name="T48" fmla="*/ 1921 w 5780"/>
                <a:gd name="T49" fmla="*/ 96 h 712"/>
                <a:gd name="T50" fmla="*/ 1730 w 5780"/>
                <a:gd name="T51" fmla="*/ 96 h 712"/>
                <a:gd name="T52" fmla="*/ 1537 w 5780"/>
                <a:gd name="T53" fmla="*/ 96 h 712"/>
                <a:gd name="T54" fmla="*/ 1345 w 5780"/>
                <a:gd name="T55" fmla="*/ 96 h 712"/>
                <a:gd name="T56" fmla="*/ 1152 w 5780"/>
                <a:gd name="T57" fmla="*/ 96 h 712"/>
                <a:gd name="T58" fmla="*/ 961 w 5780"/>
                <a:gd name="T59" fmla="*/ 96 h 712"/>
                <a:gd name="T60" fmla="*/ 768 w 5780"/>
                <a:gd name="T61" fmla="*/ 96 h 712"/>
                <a:gd name="T62" fmla="*/ 576 w 5780"/>
                <a:gd name="T63" fmla="*/ 96 h 712"/>
                <a:gd name="T64" fmla="*/ 383 w 5780"/>
                <a:gd name="T65" fmla="*/ 96 h 712"/>
                <a:gd name="T66" fmla="*/ 197 w 5780"/>
                <a:gd name="T67" fmla="*/ 96 h 712"/>
                <a:gd name="T68" fmla="*/ 0 w 5780"/>
                <a:gd name="T69" fmla="*/ 96 h 7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780" h="712">
                  <a:moveTo>
                    <a:pt x="0" y="96"/>
                  </a:moveTo>
                  <a:lnTo>
                    <a:pt x="0" y="711"/>
                  </a:lnTo>
                  <a:lnTo>
                    <a:pt x="5777" y="711"/>
                  </a:lnTo>
                  <a:lnTo>
                    <a:pt x="5779" y="0"/>
                  </a:lnTo>
                  <a:lnTo>
                    <a:pt x="5718" y="96"/>
                  </a:lnTo>
                  <a:lnTo>
                    <a:pt x="5621" y="0"/>
                  </a:lnTo>
                  <a:lnTo>
                    <a:pt x="5525" y="96"/>
                  </a:lnTo>
                  <a:lnTo>
                    <a:pt x="5430" y="0"/>
                  </a:lnTo>
                  <a:lnTo>
                    <a:pt x="5333" y="96"/>
                  </a:lnTo>
                  <a:lnTo>
                    <a:pt x="5237" y="0"/>
                  </a:lnTo>
                  <a:lnTo>
                    <a:pt x="5140" y="96"/>
                  </a:lnTo>
                  <a:lnTo>
                    <a:pt x="5045" y="0"/>
                  </a:lnTo>
                  <a:lnTo>
                    <a:pt x="4949" y="96"/>
                  </a:lnTo>
                  <a:lnTo>
                    <a:pt x="4852" y="0"/>
                  </a:lnTo>
                  <a:lnTo>
                    <a:pt x="4756" y="96"/>
                  </a:lnTo>
                  <a:lnTo>
                    <a:pt x="4661" y="0"/>
                  </a:lnTo>
                  <a:lnTo>
                    <a:pt x="4564" y="96"/>
                  </a:lnTo>
                  <a:lnTo>
                    <a:pt x="4468" y="0"/>
                  </a:lnTo>
                  <a:lnTo>
                    <a:pt x="4372" y="96"/>
                  </a:lnTo>
                  <a:lnTo>
                    <a:pt x="4276" y="0"/>
                  </a:lnTo>
                  <a:lnTo>
                    <a:pt x="4180" y="96"/>
                  </a:lnTo>
                  <a:lnTo>
                    <a:pt x="4083" y="0"/>
                  </a:lnTo>
                  <a:lnTo>
                    <a:pt x="3988" y="96"/>
                  </a:lnTo>
                  <a:lnTo>
                    <a:pt x="3892" y="0"/>
                  </a:lnTo>
                  <a:lnTo>
                    <a:pt x="3795" y="96"/>
                  </a:lnTo>
                  <a:lnTo>
                    <a:pt x="3700" y="1"/>
                  </a:lnTo>
                  <a:lnTo>
                    <a:pt x="3603" y="96"/>
                  </a:lnTo>
                  <a:lnTo>
                    <a:pt x="3507" y="0"/>
                  </a:lnTo>
                  <a:lnTo>
                    <a:pt x="3411" y="96"/>
                  </a:lnTo>
                  <a:lnTo>
                    <a:pt x="3315" y="1"/>
                  </a:lnTo>
                  <a:lnTo>
                    <a:pt x="3297" y="79"/>
                  </a:lnTo>
                  <a:lnTo>
                    <a:pt x="3291" y="162"/>
                  </a:lnTo>
                  <a:lnTo>
                    <a:pt x="3261" y="241"/>
                  </a:lnTo>
                  <a:lnTo>
                    <a:pt x="3225" y="325"/>
                  </a:lnTo>
                  <a:lnTo>
                    <a:pt x="3164" y="390"/>
                  </a:lnTo>
                  <a:lnTo>
                    <a:pt x="3092" y="450"/>
                  </a:lnTo>
                  <a:lnTo>
                    <a:pt x="2967" y="499"/>
                  </a:lnTo>
                  <a:lnTo>
                    <a:pt x="2859" y="511"/>
                  </a:lnTo>
                  <a:lnTo>
                    <a:pt x="2757" y="487"/>
                  </a:lnTo>
                  <a:lnTo>
                    <a:pt x="2660" y="450"/>
                  </a:lnTo>
                  <a:lnTo>
                    <a:pt x="2564" y="360"/>
                  </a:lnTo>
                  <a:lnTo>
                    <a:pt x="2505" y="265"/>
                  </a:lnTo>
                  <a:lnTo>
                    <a:pt x="2480" y="174"/>
                  </a:lnTo>
                  <a:lnTo>
                    <a:pt x="2462" y="97"/>
                  </a:lnTo>
                  <a:lnTo>
                    <a:pt x="2402" y="0"/>
                  </a:lnTo>
                  <a:lnTo>
                    <a:pt x="2306" y="96"/>
                  </a:lnTo>
                  <a:lnTo>
                    <a:pt x="2210" y="0"/>
                  </a:lnTo>
                  <a:lnTo>
                    <a:pt x="2113" y="96"/>
                  </a:lnTo>
                  <a:lnTo>
                    <a:pt x="2018" y="0"/>
                  </a:lnTo>
                  <a:lnTo>
                    <a:pt x="1921" y="96"/>
                  </a:lnTo>
                  <a:lnTo>
                    <a:pt x="1825" y="0"/>
                  </a:lnTo>
                  <a:lnTo>
                    <a:pt x="1730" y="96"/>
                  </a:lnTo>
                  <a:lnTo>
                    <a:pt x="1633" y="0"/>
                  </a:lnTo>
                  <a:lnTo>
                    <a:pt x="1537" y="96"/>
                  </a:lnTo>
                  <a:lnTo>
                    <a:pt x="1441" y="0"/>
                  </a:lnTo>
                  <a:lnTo>
                    <a:pt x="1345" y="96"/>
                  </a:lnTo>
                  <a:lnTo>
                    <a:pt x="1235" y="0"/>
                  </a:lnTo>
                  <a:lnTo>
                    <a:pt x="1152" y="96"/>
                  </a:lnTo>
                  <a:lnTo>
                    <a:pt x="1056" y="0"/>
                  </a:lnTo>
                  <a:lnTo>
                    <a:pt x="961" y="96"/>
                  </a:lnTo>
                  <a:lnTo>
                    <a:pt x="864" y="0"/>
                  </a:lnTo>
                  <a:lnTo>
                    <a:pt x="768" y="96"/>
                  </a:lnTo>
                  <a:lnTo>
                    <a:pt x="673" y="0"/>
                  </a:lnTo>
                  <a:lnTo>
                    <a:pt x="576" y="96"/>
                  </a:lnTo>
                  <a:lnTo>
                    <a:pt x="480" y="0"/>
                  </a:lnTo>
                  <a:lnTo>
                    <a:pt x="383" y="96"/>
                  </a:lnTo>
                  <a:lnTo>
                    <a:pt x="288" y="0"/>
                  </a:lnTo>
                  <a:lnTo>
                    <a:pt x="197" y="96"/>
                  </a:lnTo>
                  <a:lnTo>
                    <a:pt x="95" y="0"/>
                  </a:lnTo>
                  <a:lnTo>
                    <a:pt x="0" y="96"/>
                  </a:lnTo>
                </a:path>
              </a:pathLst>
            </a:cu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>
            <a:extLst>
              <a:ext uri="{FF2B5EF4-FFF2-40B4-BE49-F238E27FC236}">
                <a16:creationId xmlns:a16="http://schemas.microsoft.com/office/drawing/2014/main" id="{80B5805C-1813-4DB7-9610-B82C9A5AA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">
            <a:extLst>
              <a:ext uri="{FF2B5EF4-FFF2-40B4-BE49-F238E27FC236}">
                <a16:creationId xmlns:a16="http://schemas.microsoft.com/office/drawing/2014/main" id="{C2736DA8-4962-4430-BBE5-213A78D15F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4D786EC-C2EA-49FA-BB65-CCC6E3BCE9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5E93DB8-C2E4-4CBB-A451-510CD4BC08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89C0B48-548D-4A88-BB81-A5456E78E7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20BF6964-7853-4F27-A146-0B05240F3D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anthropology.emory.edu/FACULTY/ANTGA/Web%2520Site/Images/leslie-white.jpg&amp;imgrefurl=http://www.anthropology.emory.edu/FACULTY/ANTGA/Web%2520Site/Pages/UntitledFrame-3.htm&amp;h=117&amp;w=100&amp;sz=4&amp;hl=en&amp;sig2=9rGjvwjliA09jqWCvuaJtA&amp;start=3&amp;tbnid=gDQEJRSMdwPknM:&amp;tbnh=88&amp;tbnw=75&amp;ei=jmQBRdugMJmwiwHBionrCQ&amp;prev=/images%3Fq%3D%2522Leslie%2BWhite%2522%2Banthropologist%26svnum%3D10%26hl%3Den%26lr%3D%26rls%3DGGLG,GGLG:2006-10,GGLG:e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http:/home.snu.edu/~hculbert/ppt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10F235E-135B-4E51-85A8-805D0587B4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Cultural Anthropology: </a:t>
            </a:r>
            <a:br>
              <a:rPr lang="en-US" altLang="en-US"/>
            </a:br>
            <a:r>
              <a:rPr lang="en-US" altLang="en-US"/>
              <a:t>some big names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039EA6E-C0CD-4DBB-A436-43CC06303F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Howard Culbertson</a:t>
            </a:r>
          </a:p>
          <a:p>
            <a:r>
              <a:rPr lang="en-US" altLang="en-US"/>
              <a:t>Southern Nazarene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23E981-9E9C-47BB-8C12-D7BD1B16E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400800" cy="1143000"/>
          </a:xfrm>
        </p:spPr>
        <p:txBody>
          <a:bodyPr/>
          <a:lstStyle/>
          <a:p>
            <a:r>
              <a:rPr lang="en-US" altLang="en-US" sz="4000"/>
              <a:t>Julian H. Steward </a:t>
            </a:r>
            <a:r>
              <a:rPr lang="en-US" altLang="en-US" sz="2400"/>
              <a:t>1902-1972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39DEDC-2DCA-4CFE-94E0-D426963E38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0" y="2133600"/>
            <a:ext cx="46482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Founder of the cultural ecology approach that focuses on the interactions of cultures with their environments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8F305CBC-6FDF-4DDD-B116-33BC9286D7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3" t="22958" r="20125" b="20705"/>
          <a:stretch>
            <a:fillRect/>
          </a:stretch>
        </p:blipFill>
        <p:spPr bwMode="auto">
          <a:xfrm>
            <a:off x="688975" y="457200"/>
            <a:ext cx="22669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2F31D82-5152-4A2A-824F-8990F5DC7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6019800" cy="1143000"/>
          </a:xfrm>
        </p:spPr>
        <p:txBody>
          <a:bodyPr/>
          <a:lstStyle/>
          <a:p>
            <a:r>
              <a:rPr lang="en-US" altLang="en-US"/>
              <a:t>Leslie White </a:t>
            </a:r>
            <a:r>
              <a:rPr lang="en-US" altLang="en-US" sz="2800"/>
              <a:t>1900-1975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DAC9165-9626-4691-9A2E-C84FFBADC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2057400"/>
            <a:ext cx="5791200" cy="4038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Developed the </a:t>
            </a:r>
            <a:r>
              <a:rPr lang="en-US" altLang="en-US">
                <a:solidFill>
                  <a:schemeClr val="hlink"/>
                </a:solidFill>
              </a:rPr>
              <a:t>cultural materialist</a:t>
            </a:r>
            <a:r>
              <a:rPr lang="en-US" altLang="en-US"/>
              <a:t> approach with focus on how the techno-economic aspects of culture determine the social and ideological spheres</a:t>
            </a:r>
          </a:p>
        </p:txBody>
      </p:sp>
      <p:pic>
        <p:nvPicPr>
          <p:cNvPr id="13316" name="Picture 3">
            <a:hlinkClick r:id="rId2"/>
            <a:extLst>
              <a:ext uri="{FF2B5EF4-FFF2-40B4-BE49-F238E27FC236}">
                <a16:creationId xmlns:a16="http://schemas.microsoft.com/office/drawing/2014/main" id="{C5F813D2-B171-4E57-8DC6-2DC0AAC5C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19494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2049EC2-1A84-45EC-BE66-004907432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George Murdoch </a:t>
            </a:r>
            <a:r>
              <a:rPr lang="en-US" altLang="en-US" sz="2800"/>
              <a:t>1897-1985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0A1D2F3-9846-4DFE-AE45-CDA12ED1B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715000" cy="4114800"/>
          </a:xfrm>
        </p:spPr>
        <p:txBody>
          <a:bodyPr/>
          <a:lstStyle/>
          <a:p>
            <a:r>
              <a:rPr lang="en-US" altLang="en-US"/>
              <a:t>Empiricist – senses are primary knowledge source</a:t>
            </a:r>
          </a:p>
          <a:p>
            <a:r>
              <a:rPr lang="en-US" altLang="en-US"/>
              <a:t>Came up 70 or so “cultural universals”</a:t>
            </a:r>
          </a:p>
        </p:txBody>
      </p:sp>
      <p:pic>
        <p:nvPicPr>
          <p:cNvPr id="14340" name="Picture 8">
            <a:extLst>
              <a:ext uri="{FF2B5EF4-FFF2-40B4-BE49-F238E27FC236}">
                <a16:creationId xmlns:a16="http://schemas.microsoft.com/office/drawing/2014/main" id="{C350923D-6BBE-43B8-B16D-3826B60BD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05000"/>
            <a:ext cx="193357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5742A26-8353-40B4-B6A2-A86223373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5715000" cy="1066800"/>
          </a:xfrm>
        </p:spPr>
        <p:txBody>
          <a:bodyPr/>
          <a:lstStyle/>
          <a:p>
            <a:r>
              <a:rPr lang="en-US" altLang="en-US" sz="4000"/>
              <a:t>Margaret Mead </a:t>
            </a:r>
            <a:r>
              <a:rPr lang="en-US" altLang="en-US" sz="2400"/>
              <a:t>1901-1978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B5D7424-19E7-4072-AA5F-EEB16DBA6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2057400"/>
            <a:ext cx="5562600" cy="4038600"/>
          </a:xfrm>
        </p:spPr>
        <p:txBody>
          <a:bodyPr/>
          <a:lstStyle/>
          <a:p>
            <a:r>
              <a:rPr lang="en-US" altLang="en-US"/>
              <a:t>A “founding mother” of anthropology</a:t>
            </a:r>
          </a:p>
          <a:p>
            <a:r>
              <a:rPr lang="en-US" altLang="en-US"/>
              <a:t>Pioneered the cross-cultural study of personality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C618CBF3-A079-4538-B980-1063DDB48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39"/>
          <a:stretch>
            <a:fillRect/>
          </a:stretch>
        </p:blipFill>
        <p:spPr bwMode="auto">
          <a:xfrm>
            <a:off x="457200" y="457200"/>
            <a:ext cx="20415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D6C3BE1-DF9D-4F0C-A728-16D8B3B7B0B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/>
            </a:br>
            <a:endParaRPr lang="en-US" altLang="en-US" sz="1600"/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E4D744B8-9D73-4AD2-B66E-CB8A9AB98225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EAFE33-1749-43FF-B944-F69470283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086600" cy="1143000"/>
          </a:xfrm>
        </p:spPr>
        <p:txBody>
          <a:bodyPr/>
          <a:lstStyle/>
          <a:p>
            <a:r>
              <a:rPr lang="en-US" altLang="en-US" sz="4000"/>
              <a:t>Lewis Henry Morgan </a:t>
            </a:r>
            <a:r>
              <a:rPr lang="en-US" altLang="en-US" sz="2400"/>
              <a:t>1818-1881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0373979-B393-48E7-B0CB-3FAB27277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0" y="1981200"/>
            <a:ext cx="6019800" cy="3886200"/>
          </a:xfrm>
        </p:spPr>
        <p:txBody>
          <a:bodyPr/>
          <a:lstStyle/>
          <a:p>
            <a:r>
              <a:rPr lang="en-US" altLang="en-US"/>
              <a:t>A 19th century scholar who developed the evolutionary approach</a:t>
            </a:r>
          </a:p>
          <a:p>
            <a:r>
              <a:rPr lang="en-US" altLang="en-US"/>
              <a:t>Pioneered the comparative study of culture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F1A260F-AFF0-40C6-8CB4-430DB77B0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2311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1984DF4-2593-49BC-8CFC-42BD1FE65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6248400" cy="1143000"/>
          </a:xfrm>
        </p:spPr>
        <p:txBody>
          <a:bodyPr/>
          <a:lstStyle/>
          <a:p>
            <a:r>
              <a:rPr lang="en-US" altLang="en-US" sz="4000"/>
              <a:t>Sir Edward B. Tylor </a:t>
            </a:r>
            <a:br>
              <a:rPr lang="en-US" altLang="en-US" sz="4000"/>
            </a:br>
            <a:r>
              <a:rPr lang="en-US" altLang="en-US" sz="2400"/>
              <a:t>1832-1917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A64DAB-3E8D-40C7-8587-C230356D6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6172200" cy="4038600"/>
          </a:xfrm>
        </p:spPr>
        <p:txBody>
          <a:bodyPr/>
          <a:lstStyle/>
          <a:p>
            <a:r>
              <a:rPr lang="en-US" altLang="en-US" sz="2800"/>
              <a:t>Provided a still-valid definition of culture:  </a:t>
            </a:r>
            <a:r>
              <a:rPr lang="en-US" altLang="en-US" sz="2800" i="1"/>
              <a:t>that complex whole which includes knowledge, belief, art, morals, law, custom, and any other capabilities and habits acquired by man as a member of society</a:t>
            </a:r>
            <a:r>
              <a:rPr lang="en-US" altLang="en-US" sz="2800"/>
              <a:t>.</a:t>
            </a:r>
          </a:p>
          <a:p>
            <a:r>
              <a:rPr lang="en-US" altLang="en-US" sz="2800"/>
              <a:t>Key theorist in the anthropology of religion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2B47A4B-F2DC-42E1-9ACA-A1A700C45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550" y="685800"/>
            <a:ext cx="24320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DED41E4-3A39-4080-837F-9A0B7F335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6553200" cy="1066800"/>
          </a:xfrm>
        </p:spPr>
        <p:txBody>
          <a:bodyPr/>
          <a:lstStyle/>
          <a:p>
            <a:r>
              <a:rPr lang="en-US" altLang="en-US" sz="4000"/>
              <a:t>Bronislaw Malinowski</a:t>
            </a:r>
            <a:br>
              <a:rPr lang="en-US" altLang="en-US" sz="4000"/>
            </a:br>
            <a:r>
              <a:rPr lang="en-US" altLang="en-US" sz="4000"/>
              <a:t> </a:t>
            </a:r>
            <a:r>
              <a:rPr lang="en-US" altLang="en-US" sz="2400"/>
              <a:t>1884-1942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2509200-D27B-462A-A958-D2A236AE0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5791200" cy="4191000"/>
          </a:xfrm>
        </p:spPr>
        <p:txBody>
          <a:bodyPr/>
          <a:lstStyle/>
          <a:p>
            <a:r>
              <a:rPr lang="en-US" altLang="en-US"/>
              <a:t>Outlined the biological and psychological needs of people fulfilled by culture</a:t>
            </a:r>
          </a:p>
          <a:p>
            <a:r>
              <a:rPr lang="en-US" altLang="en-US"/>
              <a:t>Pioneered the participant observation method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AF8DDB95-38BB-4125-A8BA-8D31F1DBE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8938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>
            <a:extLst>
              <a:ext uri="{FF2B5EF4-FFF2-40B4-BE49-F238E27FC236}">
                <a16:creationId xmlns:a16="http://schemas.microsoft.com/office/drawing/2014/main" id="{6ED88034-898D-477B-8983-2899BDD8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Ruth Fulton Benedict </a:t>
            </a:r>
            <a:r>
              <a:rPr lang="en-US" altLang="en-US" sz="2800"/>
              <a:t>1887-1948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0FFEFEEC-0AED-4087-9F6F-F1F69F402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altLang="en-US"/>
              <a:t>Wrote “Patterns of Culture”</a:t>
            </a:r>
          </a:p>
          <a:p>
            <a:r>
              <a:rPr lang="en-US" altLang="en-US"/>
              <a:t>Viewed cultures as coherent patterns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CFE18486-4E9B-4114-ACA6-56988F03B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50" y="1752600"/>
            <a:ext cx="30003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24C0D95-1875-4DE4-B756-6D7F8E039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0" y="609600"/>
            <a:ext cx="4648200" cy="1066800"/>
          </a:xfrm>
        </p:spPr>
        <p:txBody>
          <a:bodyPr/>
          <a:lstStyle/>
          <a:p>
            <a:r>
              <a:rPr lang="en-US" altLang="en-US" sz="4000"/>
              <a:t>Franz Boas </a:t>
            </a:r>
            <a:r>
              <a:rPr lang="en-US" altLang="en-US" sz="2400"/>
              <a:t>1858-1942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4405D0F-8B96-49DD-B2CA-F6ECD1CA1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8600" y="1828800"/>
            <a:ext cx="4800600" cy="3886200"/>
          </a:xfrm>
        </p:spPr>
        <p:txBody>
          <a:bodyPr/>
          <a:lstStyle/>
          <a:p>
            <a:r>
              <a:rPr lang="en-US" altLang="en-US"/>
              <a:t>Set high standard for excellence in fieldwork</a:t>
            </a:r>
          </a:p>
          <a:p>
            <a:r>
              <a:rPr lang="en-US" altLang="en-US"/>
              <a:t>Developed the idea of cultural relativity</a:t>
            </a:r>
          </a:p>
          <a:p>
            <a:r>
              <a:rPr lang="en-US" altLang="en-US"/>
              <a:t>Discredited then-dominant theories of racial superiority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D44CFD76-2ABA-404E-A681-E9EED5B18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10038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50BA706-62A6-4372-B736-AAED102A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6858000" cy="1143000"/>
          </a:xfrm>
        </p:spPr>
        <p:txBody>
          <a:bodyPr/>
          <a:lstStyle/>
          <a:p>
            <a:r>
              <a:rPr lang="en-US" altLang="en-US" sz="4000"/>
              <a:t>A.R. Radcliff-Brown </a:t>
            </a:r>
            <a:r>
              <a:rPr lang="en-US" altLang="en-US" sz="2400"/>
              <a:t>1881-1955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77135CE-1FA8-457C-9063-43545D0EE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5715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Developed the structural-functional approach to look at how each aspect of society contributes to the maintenance of the whole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B3729123-43CB-4341-951E-E950E962E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3" b="14706"/>
          <a:stretch>
            <a:fillRect/>
          </a:stretch>
        </p:blipFill>
        <p:spPr bwMode="auto">
          <a:xfrm>
            <a:off x="381000" y="762000"/>
            <a:ext cx="19081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B4DB019-0D5F-49D8-B85A-A0931F2B4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A3A3E08-872A-4A7F-B4C7-54029ACCD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19FFF4AF-5C2D-4057-9F08-62E1CE2297E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8967788" cy="659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9">
            <a:extLst>
              <a:ext uri="{FF2B5EF4-FFF2-40B4-BE49-F238E27FC236}">
                <a16:creationId xmlns:a16="http://schemas.microsoft.com/office/drawing/2014/main" id="{1D4F4232-632A-4CFF-BA16-52C9D25AFD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400800" cy="1143000"/>
          </a:xfrm>
        </p:spPr>
        <p:txBody>
          <a:bodyPr/>
          <a:lstStyle/>
          <a:p>
            <a:r>
              <a:rPr lang="en-US" altLang="en-US"/>
              <a:t>Ralph Linton, </a:t>
            </a:r>
            <a:r>
              <a:rPr lang="en-US" altLang="en-US" sz="2800"/>
              <a:t>1893–1953</a:t>
            </a:r>
          </a:p>
        </p:txBody>
      </p:sp>
      <p:sp>
        <p:nvSpPr>
          <p:cNvPr id="11267" name="Rectangle 1030">
            <a:extLst>
              <a:ext uri="{FF2B5EF4-FFF2-40B4-BE49-F238E27FC236}">
                <a16:creationId xmlns:a16="http://schemas.microsoft.com/office/drawing/2014/main" id="{33A0AB07-4403-4279-9E19-3D9CE8FBDC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4114800"/>
          </a:xfrm>
        </p:spPr>
        <p:txBody>
          <a:bodyPr/>
          <a:lstStyle/>
          <a:p>
            <a:r>
              <a:rPr lang="en-US" altLang="en-US"/>
              <a:t>Insights into process of acculturation</a:t>
            </a:r>
          </a:p>
          <a:p>
            <a:r>
              <a:rPr lang="en-US" altLang="en-US"/>
              <a:t>Influenced development of the culture-and-personality school of anthropology</a:t>
            </a:r>
          </a:p>
          <a:p>
            <a:r>
              <a:rPr lang="en-US" altLang="en-US"/>
              <a:t>Introduced terms "status" and "role"</a:t>
            </a:r>
          </a:p>
          <a:p>
            <a:r>
              <a:rPr lang="en-US" altLang="en-US"/>
              <a:t>The Tree of Culture (1955)</a:t>
            </a:r>
          </a:p>
          <a:p>
            <a:endParaRPr lang="en-US" altLang="en-US"/>
          </a:p>
        </p:txBody>
      </p:sp>
      <p:pic>
        <p:nvPicPr>
          <p:cNvPr id="11268" name="Picture 1028">
            <a:extLst>
              <a:ext uri="{FF2B5EF4-FFF2-40B4-BE49-F238E27FC236}">
                <a16:creationId xmlns:a16="http://schemas.microsoft.com/office/drawing/2014/main" id="{05863860-68B0-48EF-9807-9637E615A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228600"/>
            <a:ext cx="1585912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ownbag.pot">
  <a:themeElements>
    <a:clrScheme name="Brownbag.pot 1">
      <a:dk1>
        <a:srgbClr val="000000"/>
      </a:dk1>
      <a:lt1>
        <a:srgbClr val="E1D5B9"/>
      </a:lt1>
      <a:dk2>
        <a:srgbClr val="996600"/>
      </a:dk2>
      <a:lt2>
        <a:srgbClr val="868686"/>
      </a:lt2>
      <a:accent1>
        <a:srgbClr val="CC9900"/>
      </a:accent1>
      <a:accent2>
        <a:srgbClr val="669900"/>
      </a:accent2>
      <a:accent3>
        <a:srgbClr val="EEE7D9"/>
      </a:accent3>
      <a:accent4>
        <a:srgbClr val="000000"/>
      </a:accent4>
      <a:accent5>
        <a:srgbClr val="E2CAAA"/>
      </a:accent5>
      <a:accent6>
        <a:srgbClr val="5C8A00"/>
      </a:accent6>
      <a:hlink>
        <a:srgbClr val="FF6633"/>
      </a:hlink>
      <a:folHlink>
        <a:srgbClr val="FFFFFF"/>
      </a:folHlink>
    </a:clrScheme>
    <a:fontScheme name="Brownbag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rownbag.pot 1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CC9900"/>
        </a:accent1>
        <a:accent2>
          <a:srgbClr val="669900"/>
        </a:accent2>
        <a:accent3>
          <a:srgbClr val="EEE7D9"/>
        </a:accent3>
        <a:accent4>
          <a:srgbClr val="000000"/>
        </a:accent4>
        <a:accent5>
          <a:srgbClr val="E2CAAA"/>
        </a:accent5>
        <a:accent6>
          <a:srgbClr val="5C8A00"/>
        </a:accent6>
        <a:hlink>
          <a:srgbClr val="FF6633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wnbag.pot 2">
        <a:dk1>
          <a:srgbClr val="000000"/>
        </a:dk1>
        <a:lt1>
          <a:srgbClr val="E1D5B9"/>
        </a:lt1>
        <a:dk2>
          <a:srgbClr val="996600"/>
        </a:dk2>
        <a:lt2>
          <a:srgbClr val="868686"/>
        </a:lt2>
        <a:accent1>
          <a:srgbClr val="FFCC66"/>
        </a:accent1>
        <a:accent2>
          <a:srgbClr val="00CC66"/>
        </a:accent2>
        <a:accent3>
          <a:srgbClr val="EEE7D9"/>
        </a:accent3>
        <a:accent4>
          <a:srgbClr val="000000"/>
        </a:accent4>
        <a:accent5>
          <a:srgbClr val="FFE2B8"/>
        </a:accent5>
        <a:accent6>
          <a:srgbClr val="00B95C"/>
        </a:accent6>
        <a:hlink>
          <a:srgbClr val="FF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wnbag.pot 3">
        <a:dk1>
          <a:srgbClr val="000000"/>
        </a:dk1>
        <a:lt1>
          <a:srgbClr val="CBCBCB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969696"/>
        </a:accent2>
        <a:accent3>
          <a:srgbClr val="E2E2E2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Designs\BROWNBAG.POT</Template>
  <TotalTime>595</TotalTime>
  <Words>307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Times New Roman</vt:lpstr>
      <vt:lpstr>Arial</vt:lpstr>
      <vt:lpstr>Brownbag.pot</vt:lpstr>
      <vt:lpstr>Cultural Anthropology:  some big names</vt:lpstr>
      <vt:lpstr>Lewis Henry Morgan 1818-1881</vt:lpstr>
      <vt:lpstr>Sir Edward B. Tylor  1832-1917</vt:lpstr>
      <vt:lpstr>Bronislaw Malinowski  1884-1942</vt:lpstr>
      <vt:lpstr>Ruth Fulton Benedict 1887-1948</vt:lpstr>
      <vt:lpstr>Franz Boas 1858-1942</vt:lpstr>
      <vt:lpstr>A.R. Radcliff-Brown 1881-1955</vt:lpstr>
      <vt:lpstr>PowerPoint Presentation</vt:lpstr>
      <vt:lpstr>Ralph Linton, 1893–1953</vt:lpstr>
      <vt:lpstr>Julian H. Steward 1902-1972</vt:lpstr>
      <vt:lpstr>Leslie White 1900-1975</vt:lpstr>
      <vt:lpstr>George Murdoch 1897-1985</vt:lpstr>
      <vt:lpstr>Margaret Mead 1901-1978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Anthropology’s  big names</dc:title>
  <dc:creator>Howard Culbertson</dc:creator>
  <cp:lastModifiedBy>Howard Culbertson</cp:lastModifiedBy>
  <cp:revision>16</cp:revision>
  <dcterms:created xsi:type="dcterms:W3CDTF">2001-05-23T21:51:42Z</dcterms:created>
  <dcterms:modified xsi:type="dcterms:W3CDTF">2020-12-20T16:47:53Z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60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