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0"/>
  </p:notesMasterIdLst>
  <p:sldIdLst>
    <p:sldId id="268" r:id="rId2"/>
    <p:sldId id="288" r:id="rId3"/>
    <p:sldId id="283" r:id="rId4"/>
    <p:sldId id="287" r:id="rId5"/>
    <p:sldId id="289" r:id="rId6"/>
    <p:sldId id="276" r:id="rId7"/>
    <p:sldId id="281" r:id="rId8"/>
    <p:sldId id="274" r:id="rId9"/>
    <p:sldId id="282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3" r:id="rId20"/>
    <p:sldId id="286" r:id="rId21"/>
    <p:sldId id="267" r:id="rId22"/>
    <p:sldId id="275" r:id="rId23"/>
    <p:sldId id="284" r:id="rId24"/>
    <p:sldId id="277" r:id="rId25"/>
    <p:sldId id="278" r:id="rId26"/>
    <p:sldId id="279" r:id="rId27"/>
    <p:sldId id="280" r:id="rId28"/>
    <p:sldId id="28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55842-9B44-41A6-8DE2-00182D135C4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90DA8-D31C-4CC9-B1CC-DFB4DBF91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990DA8-D31C-4CC9-B1CC-DFB4DBF917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4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DAF0A5E-D1B2-435E-85CA-0B33A53590E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04ED83A-CAC4-413E-8851-6A187EFAD59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3827A6A0-BF30-4748-8B3B-8A8ED017FB8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6 w 596"/>
                  <a:gd name="T1" fmla="*/ 825 h 666"/>
                  <a:gd name="T2" fmla="*/ 13 w 596"/>
                  <a:gd name="T3" fmla="*/ 760 h 666"/>
                  <a:gd name="T4" fmla="*/ 0 w 596"/>
                  <a:gd name="T5" fmla="*/ 644 h 666"/>
                  <a:gd name="T6" fmla="*/ 9 w 596"/>
                  <a:gd name="T7" fmla="*/ 495 h 666"/>
                  <a:gd name="T8" fmla="*/ 56 w 596"/>
                  <a:gd name="T9" fmla="*/ 337 h 666"/>
                  <a:gd name="T10" fmla="*/ 154 w 596"/>
                  <a:gd name="T11" fmla="*/ 187 h 666"/>
                  <a:gd name="T12" fmla="*/ 318 w 596"/>
                  <a:gd name="T13" fmla="*/ 69 h 666"/>
                  <a:gd name="T14" fmla="*/ 552 w 596"/>
                  <a:gd name="T15" fmla="*/ 4 h 666"/>
                  <a:gd name="T16" fmla="*/ 850 w 596"/>
                  <a:gd name="T17" fmla="*/ 20 h 666"/>
                  <a:gd name="T18" fmla="*/ 1083 w 596"/>
                  <a:gd name="T19" fmla="*/ 152 h 666"/>
                  <a:gd name="T20" fmla="*/ 1239 w 596"/>
                  <a:gd name="T21" fmla="*/ 368 h 666"/>
                  <a:gd name="T22" fmla="*/ 1322 w 596"/>
                  <a:gd name="T23" fmla="*/ 633 h 666"/>
                  <a:gd name="T24" fmla="*/ 1331 w 596"/>
                  <a:gd name="T25" fmla="*/ 912 h 666"/>
                  <a:gd name="T26" fmla="*/ 1266 w 596"/>
                  <a:gd name="T27" fmla="*/ 1171 h 666"/>
                  <a:gd name="T28" fmla="*/ 1134 w 596"/>
                  <a:gd name="T29" fmla="*/ 1371 h 666"/>
                  <a:gd name="T30" fmla="*/ 933 w 596"/>
                  <a:gd name="T31" fmla="*/ 1478 h 666"/>
                  <a:gd name="T32" fmla="*/ 870 w 596"/>
                  <a:gd name="T33" fmla="*/ 1469 h 666"/>
                  <a:gd name="T34" fmla="*/ 986 w 596"/>
                  <a:gd name="T35" fmla="*/ 1376 h 666"/>
                  <a:gd name="T36" fmla="*/ 1078 w 596"/>
                  <a:gd name="T37" fmla="*/ 1213 h 666"/>
                  <a:gd name="T38" fmla="*/ 1138 w 596"/>
                  <a:gd name="T39" fmla="*/ 1012 h 666"/>
                  <a:gd name="T40" fmla="*/ 1163 w 596"/>
                  <a:gd name="T41" fmla="*/ 792 h 666"/>
                  <a:gd name="T42" fmla="*/ 1150 w 596"/>
                  <a:gd name="T43" fmla="*/ 575 h 666"/>
                  <a:gd name="T44" fmla="*/ 1085 w 596"/>
                  <a:gd name="T45" fmla="*/ 388 h 666"/>
                  <a:gd name="T46" fmla="*/ 968 w 596"/>
                  <a:gd name="T47" fmla="*/ 250 h 666"/>
                  <a:gd name="T48" fmla="*/ 763 w 596"/>
                  <a:gd name="T49" fmla="*/ 167 h 666"/>
                  <a:gd name="T50" fmla="*/ 550 w 596"/>
                  <a:gd name="T51" fmla="*/ 136 h 666"/>
                  <a:gd name="T52" fmla="*/ 389 w 596"/>
                  <a:gd name="T53" fmla="*/ 158 h 666"/>
                  <a:gd name="T54" fmla="*/ 271 w 596"/>
                  <a:gd name="T55" fmla="*/ 225 h 666"/>
                  <a:gd name="T56" fmla="*/ 188 w 596"/>
                  <a:gd name="T57" fmla="*/ 332 h 666"/>
                  <a:gd name="T58" fmla="*/ 127 w 596"/>
                  <a:gd name="T59" fmla="*/ 459 h 666"/>
                  <a:gd name="T60" fmla="*/ 89 w 596"/>
                  <a:gd name="T61" fmla="*/ 606 h 666"/>
                  <a:gd name="T62" fmla="*/ 63 w 596"/>
                  <a:gd name="T63" fmla="*/ 75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386AB391-AA90-4AEF-AA99-D7FF445A21A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 h 237"/>
                  <a:gd name="T4" fmla="*/ 7 w 257"/>
                  <a:gd name="T5" fmla="*/ 112 h 237"/>
                  <a:gd name="T6" fmla="*/ 13 w 257"/>
                  <a:gd name="T7" fmla="*/ 168 h 237"/>
                  <a:gd name="T8" fmla="*/ 24 w 257"/>
                  <a:gd name="T9" fmla="*/ 220 h 237"/>
                  <a:gd name="T10" fmla="*/ 40 w 257"/>
                  <a:gd name="T11" fmla="*/ 267 h 237"/>
                  <a:gd name="T12" fmla="*/ 60 w 257"/>
                  <a:gd name="T13" fmla="*/ 316 h 237"/>
                  <a:gd name="T14" fmla="*/ 84 w 257"/>
                  <a:gd name="T15" fmla="*/ 361 h 237"/>
                  <a:gd name="T16" fmla="*/ 113 w 257"/>
                  <a:gd name="T17" fmla="*/ 399 h 237"/>
                  <a:gd name="T18" fmla="*/ 149 w 257"/>
                  <a:gd name="T19" fmla="*/ 435 h 237"/>
                  <a:gd name="T20" fmla="*/ 191 w 257"/>
                  <a:gd name="T21" fmla="*/ 466 h 237"/>
                  <a:gd name="T22" fmla="*/ 236 w 257"/>
                  <a:gd name="T23" fmla="*/ 491 h 237"/>
                  <a:gd name="T24" fmla="*/ 291 w 257"/>
                  <a:gd name="T25" fmla="*/ 511 h 237"/>
                  <a:gd name="T26" fmla="*/ 351 w 257"/>
                  <a:gd name="T27" fmla="*/ 524 h 237"/>
                  <a:gd name="T28" fmla="*/ 418 w 257"/>
                  <a:gd name="T29" fmla="*/ 531 h 237"/>
                  <a:gd name="T30" fmla="*/ 489 w 257"/>
                  <a:gd name="T31" fmla="*/ 529 h 237"/>
                  <a:gd name="T32" fmla="*/ 571 w 257"/>
                  <a:gd name="T33" fmla="*/ 520 h 237"/>
                  <a:gd name="T34" fmla="*/ 498 w 257"/>
                  <a:gd name="T35" fmla="*/ 509 h 237"/>
                  <a:gd name="T36" fmla="*/ 433 w 257"/>
                  <a:gd name="T37" fmla="*/ 493 h 237"/>
                  <a:gd name="T38" fmla="*/ 378 w 257"/>
                  <a:gd name="T39" fmla="*/ 475 h 237"/>
                  <a:gd name="T40" fmla="*/ 329 w 257"/>
                  <a:gd name="T41" fmla="*/ 457 h 237"/>
                  <a:gd name="T42" fmla="*/ 284 w 257"/>
                  <a:gd name="T43" fmla="*/ 432 h 237"/>
                  <a:gd name="T44" fmla="*/ 249 w 257"/>
                  <a:gd name="T45" fmla="*/ 408 h 237"/>
                  <a:gd name="T46" fmla="*/ 216 w 257"/>
                  <a:gd name="T47" fmla="*/ 379 h 237"/>
                  <a:gd name="T48" fmla="*/ 187 w 257"/>
                  <a:gd name="T49" fmla="*/ 347 h 237"/>
                  <a:gd name="T50" fmla="*/ 160 w 257"/>
                  <a:gd name="T51" fmla="*/ 316 h 237"/>
                  <a:gd name="T52" fmla="*/ 136 w 257"/>
                  <a:gd name="T53" fmla="*/ 280 h 237"/>
                  <a:gd name="T54" fmla="*/ 116 w 257"/>
                  <a:gd name="T55" fmla="*/ 240 h 237"/>
                  <a:gd name="T56" fmla="*/ 96 w 257"/>
                  <a:gd name="T57" fmla="*/ 197 h 237"/>
                  <a:gd name="T58" fmla="*/ 73 w 257"/>
                  <a:gd name="T59" fmla="*/ 155 h 237"/>
                  <a:gd name="T60" fmla="*/ 51 w 257"/>
                  <a:gd name="T61" fmla="*/ 105 h 237"/>
                  <a:gd name="T62" fmla="*/ 27 w 257"/>
                  <a:gd name="T63" fmla="*/ 5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5584F5E2-3C53-4EEA-8E9E-31E3A206567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72 w 124"/>
                  <a:gd name="T1" fmla="*/ 0 h 110"/>
                  <a:gd name="T2" fmla="*/ 277 w 124"/>
                  <a:gd name="T3" fmla="*/ 244 h 110"/>
                  <a:gd name="T4" fmla="*/ 268 w 124"/>
                  <a:gd name="T5" fmla="*/ 242 h 110"/>
                  <a:gd name="T6" fmla="*/ 239 w 124"/>
                  <a:gd name="T7" fmla="*/ 238 h 110"/>
                  <a:gd name="T8" fmla="*/ 199 w 124"/>
                  <a:gd name="T9" fmla="*/ 229 h 110"/>
                  <a:gd name="T10" fmla="*/ 152 w 124"/>
                  <a:gd name="T11" fmla="*/ 224 h 110"/>
                  <a:gd name="T12" fmla="*/ 101 w 124"/>
                  <a:gd name="T13" fmla="*/ 220 h 110"/>
                  <a:gd name="T14" fmla="*/ 56 w 124"/>
                  <a:gd name="T15" fmla="*/ 222 h 110"/>
                  <a:gd name="T16" fmla="*/ 20 w 124"/>
                  <a:gd name="T17" fmla="*/ 231 h 110"/>
                  <a:gd name="T18" fmla="*/ 0 w 124"/>
                  <a:gd name="T19" fmla="*/ 249 h 110"/>
                  <a:gd name="T20" fmla="*/ 9 w 124"/>
                  <a:gd name="T21" fmla="*/ 222 h 110"/>
                  <a:gd name="T22" fmla="*/ 18 w 124"/>
                  <a:gd name="T23" fmla="*/ 201 h 110"/>
                  <a:gd name="T24" fmla="*/ 36 w 124"/>
                  <a:gd name="T25" fmla="*/ 186 h 110"/>
                  <a:gd name="T26" fmla="*/ 56 w 124"/>
                  <a:gd name="T27" fmla="*/ 172 h 110"/>
                  <a:gd name="T28" fmla="*/ 80 w 124"/>
                  <a:gd name="T29" fmla="*/ 163 h 110"/>
                  <a:gd name="T30" fmla="*/ 105 w 124"/>
                  <a:gd name="T31" fmla="*/ 161 h 110"/>
                  <a:gd name="T32" fmla="*/ 132 w 124"/>
                  <a:gd name="T33" fmla="*/ 161 h 110"/>
                  <a:gd name="T34" fmla="*/ 161 w 124"/>
                  <a:gd name="T35" fmla="*/ 168 h 110"/>
                  <a:gd name="T36" fmla="*/ 163 w 124"/>
                  <a:gd name="T37" fmla="*/ 161 h 110"/>
                  <a:gd name="T38" fmla="*/ 156 w 124"/>
                  <a:gd name="T39" fmla="*/ 127 h 110"/>
                  <a:gd name="T40" fmla="*/ 150 w 124"/>
                  <a:gd name="T41" fmla="*/ 86 h 110"/>
                  <a:gd name="T42" fmla="*/ 145 w 124"/>
                  <a:gd name="T43" fmla="*/ 68 h 110"/>
                  <a:gd name="T44" fmla="*/ 141 w 124"/>
                  <a:gd name="T45" fmla="*/ 68 h 110"/>
                  <a:gd name="T46" fmla="*/ 136 w 124"/>
                  <a:gd name="T47" fmla="*/ 66 h 110"/>
                  <a:gd name="T48" fmla="*/ 132 w 124"/>
                  <a:gd name="T49" fmla="*/ 59 h 110"/>
                  <a:gd name="T50" fmla="*/ 127 w 124"/>
                  <a:gd name="T51" fmla="*/ 52 h 110"/>
                  <a:gd name="T52" fmla="*/ 127 w 124"/>
                  <a:gd name="T53" fmla="*/ 43 h 110"/>
                  <a:gd name="T54" fmla="*/ 132 w 124"/>
                  <a:gd name="T55" fmla="*/ 32 h 110"/>
                  <a:gd name="T56" fmla="*/ 147 w 124"/>
                  <a:gd name="T57" fmla="*/ 18 h 110"/>
                  <a:gd name="T58" fmla="*/ 17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44C3A5D6-294E-48A0-808B-143CB2FC0B9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1 w 109"/>
                  <a:gd name="T3" fmla="*/ 2 h 156"/>
                  <a:gd name="T4" fmla="*/ 40 w 109"/>
                  <a:gd name="T5" fmla="*/ 11 h 156"/>
                  <a:gd name="T6" fmla="*/ 83 w 109"/>
                  <a:gd name="T7" fmla="*/ 27 h 156"/>
                  <a:gd name="T8" fmla="*/ 130 w 109"/>
                  <a:gd name="T9" fmla="*/ 53 h 156"/>
                  <a:gd name="T10" fmla="*/ 175 w 109"/>
                  <a:gd name="T11" fmla="*/ 98 h 156"/>
                  <a:gd name="T12" fmla="*/ 216 w 109"/>
                  <a:gd name="T13" fmla="*/ 158 h 156"/>
                  <a:gd name="T14" fmla="*/ 241 w 109"/>
                  <a:gd name="T15" fmla="*/ 240 h 156"/>
                  <a:gd name="T16" fmla="*/ 245 w 109"/>
                  <a:gd name="T17" fmla="*/ 347 h 156"/>
                  <a:gd name="T18" fmla="*/ 236 w 109"/>
                  <a:gd name="T19" fmla="*/ 347 h 156"/>
                  <a:gd name="T20" fmla="*/ 223 w 109"/>
                  <a:gd name="T21" fmla="*/ 347 h 156"/>
                  <a:gd name="T22" fmla="*/ 209 w 109"/>
                  <a:gd name="T23" fmla="*/ 347 h 156"/>
                  <a:gd name="T24" fmla="*/ 196 w 109"/>
                  <a:gd name="T25" fmla="*/ 343 h 156"/>
                  <a:gd name="T26" fmla="*/ 182 w 109"/>
                  <a:gd name="T27" fmla="*/ 340 h 156"/>
                  <a:gd name="T28" fmla="*/ 166 w 109"/>
                  <a:gd name="T29" fmla="*/ 334 h 156"/>
                  <a:gd name="T30" fmla="*/ 148 w 109"/>
                  <a:gd name="T31" fmla="*/ 323 h 156"/>
                  <a:gd name="T32" fmla="*/ 130 w 109"/>
                  <a:gd name="T33" fmla="*/ 309 h 156"/>
                  <a:gd name="T34" fmla="*/ 119 w 109"/>
                  <a:gd name="T35" fmla="*/ 280 h 156"/>
                  <a:gd name="T36" fmla="*/ 119 w 109"/>
                  <a:gd name="T37" fmla="*/ 247 h 156"/>
                  <a:gd name="T38" fmla="*/ 126 w 109"/>
                  <a:gd name="T39" fmla="*/ 214 h 156"/>
                  <a:gd name="T40" fmla="*/ 133 w 109"/>
                  <a:gd name="T41" fmla="*/ 178 h 156"/>
                  <a:gd name="T42" fmla="*/ 126 w 109"/>
                  <a:gd name="T43" fmla="*/ 138 h 156"/>
                  <a:gd name="T44" fmla="*/ 108 w 109"/>
                  <a:gd name="T45" fmla="*/ 96 h 156"/>
                  <a:gd name="T46" fmla="*/ 70 w 109"/>
                  <a:gd name="T47" fmla="*/ 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F01781CA-A220-4E5F-BB43-0361C53A700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 w 46"/>
                  <a:gd name="T1" fmla="*/ 0 h 94"/>
                  <a:gd name="T2" fmla="*/ 45 w 46"/>
                  <a:gd name="T3" fmla="*/ 84 h 94"/>
                  <a:gd name="T4" fmla="*/ 34 w 46"/>
                  <a:gd name="T5" fmla="*/ 138 h 94"/>
                  <a:gd name="T6" fmla="*/ 25 w 46"/>
                  <a:gd name="T7" fmla="*/ 176 h 94"/>
                  <a:gd name="T8" fmla="*/ 0 w 46"/>
                  <a:gd name="T9" fmla="*/ 209 h 94"/>
                  <a:gd name="T10" fmla="*/ 27 w 46"/>
                  <a:gd name="T11" fmla="*/ 196 h 94"/>
                  <a:gd name="T12" fmla="*/ 52 w 46"/>
                  <a:gd name="T13" fmla="*/ 178 h 94"/>
                  <a:gd name="T14" fmla="*/ 72 w 46"/>
                  <a:gd name="T15" fmla="*/ 153 h 94"/>
                  <a:gd name="T16" fmla="*/ 90 w 46"/>
                  <a:gd name="T17" fmla="*/ 127 h 94"/>
                  <a:gd name="T18" fmla="*/ 101 w 46"/>
                  <a:gd name="T19" fmla="*/ 98 h 94"/>
                  <a:gd name="T20" fmla="*/ 103 w 46"/>
                  <a:gd name="T21" fmla="*/ 67 h 94"/>
                  <a:gd name="T22" fmla="*/ 94 w 46"/>
                  <a:gd name="T23" fmla="*/ 33 h 94"/>
                  <a:gd name="T24" fmla="*/ 6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>
                <a:extLst>
                  <a:ext uri="{FF2B5EF4-FFF2-40B4-BE49-F238E27FC236}">
                    <a16:creationId xmlns:a16="http://schemas.microsoft.com/office/drawing/2014/main" id="{82E91BCD-8004-4762-AC04-871EBE080AA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 w 54"/>
                  <a:gd name="T3" fmla="*/ 2 h 40"/>
                  <a:gd name="T4" fmla="*/ 13 w 54"/>
                  <a:gd name="T5" fmla="*/ 7 h 40"/>
                  <a:gd name="T6" fmla="*/ 29 w 54"/>
                  <a:gd name="T7" fmla="*/ 18 h 40"/>
                  <a:gd name="T8" fmla="*/ 47 w 54"/>
                  <a:gd name="T9" fmla="*/ 27 h 40"/>
                  <a:gd name="T10" fmla="*/ 64 w 54"/>
                  <a:gd name="T11" fmla="*/ 34 h 40"/>
                  <a:gd name="T12" fmla="*/ 84 w 54"/>
                  <a:gd name="T13" fmla="*/ 38 h 40"/>
                  <a:gd name="T14" fmla="*/ 102 w 54"/>
                  <a:gd name="T15" fmla="*/ 41 h 40"/>
                  <a:gd name="T16" fmla="*/ 120 w 54"/>
                  <a:gd name="T17" fmla="*/ 36 h 40"/>
                  <a:gd name="T18" fmla="*/ 118 w 54"/>
                  <a:gd name="T19" fmla="*/ 56 h 40"/>
                  <a:gd name="T20" fmla="*/ 111 w 54"/>
                  <a:gd name="T21" fmla="*/ 74 h 40"/>
                  <a:gd name="T22" fmla="*/ 98 w 54"/>
                  <a:gd name="T23" fmla="*/ 86 h 40"/>
                  <a:gd name="T24" fmla="*/ 82 w 54"/>
                  <a:gd name="T25" fmla="*/ 90 h 40"/>
                  <a:gd name="T26" fmla="*/ 62 w 54"/>
                  <a:gd name="T27" fmla="*/ 88 h 40"/>
                  <a:gd name="T28" fmla="*/ 42 w 54"/>
                  <a:gd name="T29" fmla="*/ 72 h 40"/>
                  <a:gd name="T30" fmla="*/ 22 w 54"/>
                  <a:gd name="T31" fmla="*/ 45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>
                <a:extLst>
                  <a:ext uri="{FF2B5EF4-FFF2-40B4-BE49-F238E27FC236}">
                    <a16:creationId xmlns:a16="http://schemas.microsoft.com/office/drawing/2014/main" id="{FF2A4700-FDF5-4215-801B-01A52BD57B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3 w 149"/>
                  <a:gd name="T3" fmla="*/ 18 h 704"/>
                  <a:gd name="T4" fmla="*/ 35 w 149"/>
                  <a:gd name="T5" fmla="*/ 41 h 704"/>
                  <a:gd name="T6" fmla="*/ 62 w 149"/>
                  <a:gd name="T7" fmla="*/ 70 h 704"/>
                  <a:gd name="T8" fmla="*/ 91 w 149"/>
                  <a:gd name="T9" fmla="*/ 108 h 704"/>
                  <a:gd name="T10" fmla="*/ 128 w 149"/>
                  <a:gd name="T11" fmla="*/ 155 h 704"/>
                  <a:gd name="T12" fmla="*/ 162 w 149"/>
                  <a:gd name="T13" fmla="*/ 205 h 704"/>
                  <a:gd name="T14" fmla="*/ 195 w 149"/>
                  <a:gd name="T15" fmla="*/ 263 h 704"/>
                  <a:gd name="T16" fmla="*/ 221 w 149"/>
                  <a:gd name="T17" fmla="*/ 330 h 704"/>
                  <a:gd name="T18" fmla="*/ 248 w 149"/>
                  <a:gd name="T19" fmla="*/ 401 h 704"/>
                  <a:gd name="T20" fmla="*/ 266 w 149"/>
                  <a:gd name="T21" fmla="*/ 483 h 704"/>
                  <a:gd name="T22" fmla="*/ 275 w 149"/>
                  <a:gd name="T23" fmla="*/ 573 h 704"/>
                  <a:gd name="T24" fmla="*/ 279 w 149"/>
                  <a:gd name="T25" fmla="*/ 667 h 704"/>
                  <a:gd name="T26" fmla="*/ 266 w 149"/>
                  <a:gd name="T27" fmla="*/ 772 h 704"/>
                  <a:gd name="T28" fmla="*/ 241 w 149"/>
                  <a:gd name="T29" fmla="*/ 883 h 704"/>
                  <a:gd name="T30" fmla="*/ 204 w 149"/>
                  <a:gd name="T31" fmla="*/ 1000 h 704"/>
                  <a:gd name="T32" fmla="*/ 148 w 149"/>
                  <a:gd name="T33" fmla="*/ 1129 h 704"/>
                  <a:gd name="T34" fmla="*/ 86 w 149"/>
                  <a:gd name="T35" fmla="*/ 1275 h 704"/>
                  <a:gd name="T36" fmla="*/ 47 w 149"/>
                  <a:gd name="T37" fmla="*/ 1410 h 704"/>
                  <a:gd name="T38" fmla="*/ 22 w 149"/>
                  <a:gd name="T39" fmla="*/ 1535 h 704"/>
                  <a:gd name="T40" fmla="*/ 13 w 149"/>
                  <a:gd name="T41" fmla="*/ 1655 h 704"/>
                  <a:gd name="T42" fmla="*/ 13 w 149"/>
                  <a:gd name="T43" fmla="*/ 1769 h 704"/>
                  <a:gd name="T44" fmla="*/ 18 w 149"/>
                  <a:gd name="T45" fmla="*/ 1875 h 704"/>
                  <a:gd name="T46" fmla="*/ 27 w 149"/>
                  <a:gd name="T47" fmla="*/ 1968 h 704"/>
                  <a:gd name="T48" fmla="*/ 31 w 149"/>
                  <a:gd name="T49" fmla="*/ 2059 h 704"/>
                  <a:gd name="T50" fmla="*/ 91 w 149"/>
                  <a:gd name="T51" fmla="*/ 2012 h 704"/>
                  <a:gd name="T52" fmla="*/ 86 w 149"/>
                  <a:gd name="T53" fmla="*/ 1989 h 704"/>
                  <a:gd name="T54" fmla="*/ 80 w 149"/>
                  <a:gd name="T55" fmla="*/ 1922 h 704"/>
                  <a:gd name="T56" fmla="*/ 73 w 149"/>
                  <a:gd name="T57" fmla="*/ 1819 h 704"/>
                  <a:gd name="T58" fmla="*/ 78 w 149"/>
                  <a:gd name="T59" fmla="*/ 1682 h 704"/>
                  <a:gd name="T60" fmla="*/ 91 w 149"/>
                  <a:gd name="T61" fmla="*/ 1518 h 704"/>
                  <a:gd name="T62" fmla="*/ 128 w 149"/>
                  <a:gd name="T63" fmla="*/ 1331 h 704"/>
                  <a:gd name="T64" fmla="*/ 190 w 149"/>
                  <a:gd name="T65" fmla="*/ 1129 h 704"/>
                  <a:gd name="T66" fmla="*/ 286 w 149"/>
                  <a:gd name="T67" fmla="*/ 915 h 704"/>
                  <a:gd name="T68" fmla="*/ 317 w 149"/>
                  <a:gd name="T69" fmla="*/ 816 h 704"/>
                  <a:gd name="T70" fmla="*/ 330 w 149"/>
                  <a:gd name="T71" fmla="*/ 687 h 704"/>
                  <a:gd name="T72" fmla="*/ 319 w 149"/>
                  <a:gd name="T73" fmla="*/ 538 h 704"/>
                  <a:gd name="T74" fmla="*/ 290 w 149"/>
                  <a:gd name="T75" fmla="*/ 392 h 704"/>
                  <a:gd name="T76" fmla="*/ 241 w 149"/>
                  <a:gd name="T77" fmla="*/ 249 h 704"/>
                  <a:gd name="T78" fmla="*/ 179 w 149"/>
                  <a:gd name="T79" fmla="*/ 129 h 704"/>
                  <a:gd name="T80" fmla="*/ 97 w 149"/>
                  <a:gd name="T81" fmla="*/ 4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9B92C8E-B7FD-4F03-9939-A6797393331F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37 w 128"/>
                <a:gd name="T1" fmla="*/ 0 h 217"/>
                <a:gd name="T2" fmla="*/ 265 w 128"/>
                <a:gd name="T3" fmla="*/ 27 h 217"/>
                <a:gd name="T4" fmla="*/ 290 w 128"/>
                <a:gd name="T5" fmla="*/ 81 h 217"/>
                <a:gd name="T6" fmla="*/ 310 w 128"/>
                <a:gd name="T7" fmla="*/ 150 h 217"/>
                <a:gd name="T8" fmla="*/ 323 w 128"/>
                <a:gd name="T9" fmla="*/ 233 h 217"/>
                <a:gd name="T10" fmla="*/ 320 w 128"/>
                <a:gd name="T11" fmla="*/ 332 h 217"/>
                <a:gd name="T12" fmla="*/ 293 w 128"/>
                <a:gd name="T13" fmla="*/ 434 h 217"/>
                <a:gd name="T14" fmla="*/ 237 w 128"/>
                <a:gd name="T15" fmla="*/ 541 h 217"/>
                <a:gd name="T16" fmla="*/ 151 w 128"/>
                <a:gd name="T17" fmla="*/ 649 h 217"/>
                <a:gd name="T18" fmla="*/ 124 w 128"/>
                <a:gd name="T19" fmla="*/ 637 h 217"/>
                <a:gd name="T20" fmla="*/ 96 w 128"/>
                <a:gd name="T21" fmla="*/ 628 h 217"/>
                <a:gd name="T22" fmla="*/ 66 w 128"/>
                <a:gd name="T23" fmla="*/ 613 h 217"/>
                <a:gd name="T24" fmla="*/ 40 w 128"/>
                <a:gd name="T25" fmla="*/ 601 h 217"/>
                <a:gd name="T26" fmla="*/ 20 w 128"/>
                <a:gd name="T27" fmla="*/ 586 h 217"/>
                <a:gd name="T28" fmla="*/ 5 w 128"/>
                <a:gd name="T29" fmla="*/ 568 h 217"/>
                <a:gd name="T30" fmla="*/ 0 w 128"/>
                <a:gd name="T31" fmla="*/ 547 h 217"/>
                <a:gd name="T32" fmla="*/ 3 w 128"/>
                <a:gd name="T33" fmla="*/ 532 h 217"/>
                <a:gd name="T34" fmla="*/ 33 w 128"/>
                <a:gd name="T35" fmla="*/ 511 h 217"/>
                <a:gd name="T36" fmla="*/ 73 w 128"/>
                <a:gd name="T37" fmla="*/ 482 h 217"/>
                <a:gd name="T38" fmla="*/ 116 w 128"/>
                <a:gd name="T39" fmla="*/ 449 h 217"/>
                <a:gd name="T40" fmla="*/ 159 w 128"/>
                <a:gd name="T41" fmla="*/ 401 h 217"/>
                <a:gd name="T42" fmla="*/ 199 w 128"/>
                <a:gd name="T43" fmla="*/ 335 h 217"/>
                <a:gd name="T44" fmla="*/ 230 w 128"/>
                <a:gd name="T45" fmla="*/ 248 h 217"/>
                <a:gd name="T46" fmla="*/ 245 w 128"/>
                <a:gd name="T47" fmla="*/ 138 h 217"/>
                <a:gd name="T48" fmla="*/ 237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86D4C17E-AC6F-485A-A7DD-5175462326C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DD6A7475-6E5C-437F-A471-4EE0E16022E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77ABE50-2BA4-41B7-B486-DC0B015B7717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27 w 117"/>
                <a:gd name="T1" fmla="*/ 0 h 132"/>
                <a:gd name="T2" fmla="*/ 0 w 117"/>
                <a:gd name="T3" fmla="*/ 88 h 132"/>
                <a:gd name="T4" fmla="*/ 9 w 117"/>
                <a:gd name="T5" fmla="*/ 91 h 132"/>
                <a:gd name="T6" fmla="*/ 42 w 117"/>
                <a:gd name="T7" fmla="*/ 102 h 132"/>
                <a:gd name="T8" fmla="*/ 88 w 117"/>
                <a:gd name="T9" fmla="*/ 127 h 132"/>
                <a:gd name="T10" fmla="*/ 139 w 117"/>
                <a:gd name="T11" fmla="*/ 165 h 132"/>
                <a:gd name="T12" fmla="*/ 200 w 117"/>
                <a:gd name="T13" fmla="*/ 218 h 132"/>
                <a:gd name="T14" fmla="*/ 254 w 117"/>
                <a:gd name="T15" fmla="*/ 281 h 132"/>
                <a:gd name="T16" fmla="*/ 309 w 117"/>
                <a:gd name="T17" fmla="*/ 362 h 132"/>
                <a:gd name="T18" fmla="*/ 351 w 117"/>
                <a:gd name="T19" fmla="*/ 464 h 132"/>
                <a:gd name="T20" fmla="*/ 354 w 117"/>
                <a:gd name="T21" fmla="*/ 422 h 132"/>
                <a:gd name="T22" fmla="*/ 348 w 117"/>
                <a:gd name="T23" fmla="*/ 376 h 132"/>
                <a:gd name="T24" fmla="*/ 327 w 117"/>
                <a:gd name="T25" fmla="*/ 316 h 132"/>
                <a:gd name="T26" fmla="*/ 300 w 117"/>
                <a:gd name="T27" fmla="*/ 260 h 132"/>
                <a:gd name="T28" fmla="*/ 269 w 117"/>
                <a:gd name="T29" fmla="*/ 204 h 132"/>
                <a:gd name="T30" fmla="*/ 236 w 117"/>
                <a:gd name="T31" fmla="*/ 158 h 132"/>
                <a:gd name="T32" fmla="*/ 203 w 117"/>
                <a:gd name="T33" fmla="*/ 127 h 132"/>
                <a:gd name="T34" fmla="*/ 175 w 117"/>
                <a:gd name="T35" fmla="*/ 112 h 132"/>
                <a:gd name="T36" fmla="*/ 209 w 117"/>
                <a:gd name="T37" fmla="*/ 102 h 132"/>
                <a:gd name="T38" fmla="*/ 239 w 117"/>
                <a:gd name="T39" fmla="*/ 98 h 132"/>
                <a:gd name="T40" fmla="*/ 269 w 117"/>
                <a:gd name="T41" fmla="*/ 91 h 132"/>
                <a:gd name="T42" fmla="*/ 297 w 117"/>
                <a:gd name="T43" fmla="*/ 88 h 132"/>
                <a:gd name="T44" fmla="*/ 318 w 117"/>
                <a:gd name="T45" fmla="*/ 84 h 132"/>
                <a:gd name="T46" fmla="*/ 330 w 117"/>
                <a:gd name="T47" fmla="*/ 77 h 132"/>
                <a:gd name="T48" fmla="*/ 342 w 117"/>
                <a:gd name="T49" fmla="*/ 74 h 132"/>
                <a:gd name="T50" fmla="*/ 345 w 117"/>
                <a:gd name="T51" fmla="*/ 74 h 132"/>
                <a:gd name="T52" fmla="*/ 22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63F551B6-F43E-4A27-B2DE-59EC4D1DB245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87 w 29"/>
                <a:gd name="T1" fmla="*/ 0 h 77"/>
                <a:gd name="T2" fmla="*/ 69 w 29"/>
                <a:gd name="T3" fmla="*/ 0 h 77"/>
                <a:gd name="T4" fmla="*/ 48 w 29"/>
                <a:gd name="T5" fmla="*/ 14 h 77"/>
                <a:gd name="T6" fmla="*/ 27 w 29"/>
                <a:gd name="T7" fmla="*/ 32 h 77"/>
                <a:gd name="T8" fmla="*/ 12 w 29"/>
                <a:gd name="T9" fmla="*/ 68 h 77"/>
                <a:gd name="T10" fmla="*/ 3 w 29"/>
                <a:gd name="T11" fmla="*/ 107 h 77"/>
                <a:gd name="T12" fmla="*/ 0 w 29"/>
                <a:gd name="T13" fmla="*/ 157 h 77"/>
                <a:gd name="T14" fmla="*/ 9 w 29"/>
                <a:gd name="T15" fmla="*/ 214 h 77"/>
                <a:gd name="T16" fmla="*/ 33 w 29"/>
                <a:gd name="T17" fmla="*/ 274 h 77"/>
                <a:gd name="T18" fmla="*/ 45 w 29"/>
                <a:gd name="T19" fmla="*/ 189 h 77"/>
                <a:gd name="T20" fmla="*/ 57 w 29"/>
                <a:gd name="T21" fmla="*/ 132 h 77"/>
                <a:gd name="T22" fmla="*/ 69 w 29"/>
                <a:gd name="T23" fmla="*/ 78 h 77"/>
                <a:gd name="T24" fmla="*/ 8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5CAB07D7-5ACA-4FF3-9F41-8478E4D486C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>
              <a:extLst>
                <a:ext uri="{FF2B5EF4-FFF2-40B4-BE49-F238E27FC236}">
                  <a16:creationId xmlns:a16="http://schemas.microsoft.com/office/drawing/2014/main" id="{8D00FF48-A4CC-4763-AC20-3D1BC5A21DB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22C56AEB-AC35-4E1A-83F0-83807BAA75A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30A927CC-82B3-4AE1-A4BA-07EA2014070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AFA3F8B1-AE48-49F0-8526-9563444DAFE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>
              <a:extLst>
                <a:ext uri="{FF2B5EF4-FFF2-40B4-BE49-F238E27FC236}">
                  <a16:creationId xmlns:a16="http://schemas.microsoft.com/office/drawing/2014/main" id="{A4FA9B1D-CE9C-4F7D-89B5-995ADD02CE9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824F6624-A2B3-4989-BD47-75B699FB5E8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51016109-00F7-42BD-8133-7E6E2BEFD6C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9B411E49-96EC-414A-BBD9-D8ED4264788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>
              <a:extLst>
                <a:ext uri="{FF2B5EF4-FFF2-40B4-BE49-F238E27FC236}">
                  <a16:creationId xmlns:a16="http://schemas.microsoft.com/office/drawing/2014/main" id="{C1B5E6E0-81C3-441C-86D0-D35A79E3110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7F33F38C-04DD-41F0-9D80-DCB0F4CC19E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8F9F98AB-10BE-4A4A-B011-9FA08F99F0E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2FDBD219-FD74-4BED-84FF-5AA9DC0AA78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>
              <a:extLst>
                <a:ext uri="{FF2B5EF4-FFF2-40B4-BE49-F238E27FC236}">
                  <a16:creationId xmlns:a16="http://schemas.microsoft.com/office/drawing/2014/main" id="{DDEA9D6E-6D11-46FE-98A1-B33B58AA5B1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2B9B82A4-3187-41C5-871C-E65DEACED0C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4F98DF54-1951-407D-A075-26F9AAC1E0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BAAA1BC0-81E9-48BB-ACE5-69953D4D422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>
              <a:extLst>
                <a:ext uri="{FF2B5EF4-FFF2-40B4-BE49-F238E27FC236}">
                  <a16:creationId xmlns:a16="http://schemas.microsoft.com/office/drawing/2014/main" id="{92DC19A4-A1B0-4297-BB4C-A457B86379F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A01981EE-3764-412A-9F92-62D90ED1AB5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9349FE42-5392-440E-B9C3-F9BFC19BDA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DA25542C-0D6C-44D5-B88D-74DADEFA5D2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C5295C75-5F83-429A-93FA-9FF13B4B391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>
              <a:extLst>
                <a:ext uri="{FF2B5EF4-FFF2-40B4-BE49-F238E27FC236}">
                  <a16:creationId xmlns:a16="http://schemas.microsoft.com/office/drawing/2014/main" id="{79F9353B-FE95-43CF-83E1-70EE3D8EB686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3 h 237"/>
                <a:gd name="T4" fmla="*/ 8 w 257"/>
                <a:gd name="T5" fmla="*/ 125 h 237"/>
                <a:gd name="T6" fmla="*/ 16 w 257"/>
                <a:gd name="T7" fmla="*/ 188 h 237"/>
                <a:gd name="T8" fmla="*/ 29 w 257"/>
                <a:gd name="T9" fmla="*/ 245 h 237"/>
                <a:gd name="T10" fmla="*/ 48 w 257"/>
                <a:gd name="T11" fmla="*/ 298 h 237"/>
                <a:gd name="T12" fmla="*/ 72 w 257"/>
                <a:gd name="T13" fmla="*/ 353 h 237"/>
                <a:gd name="T14" fmla="*/ 101 w 257"/>
                <a:gd name="T15" fmla="*/ 403 h 237"/>
                <a:gd name="T16" fmla="*/ 135 w 257"/>
                <a:gd name="T17" fmla="*/ 445 h 237"/>
                <a:gd name="T18" fmla="*/ 178 w 257"/>
                <a:gd name="T19" fmla="*/ 485 h 237"/>
                <a:gd name="T20" fmla="*/ 228 w 257"/>
                <a:gd name="T21" fmla="*/ 520 h 237"/>
                <a:gd name="T22" fmla="*/ 281 w 257"/>
                <a:gd name="T23" fmla="*/ 548 h 237"/>
                <a:gd name="T24" fmla="*/ 347 w 257"/>
                <a:gd name="T25" fmla="*/ 570 h 237"/>
                <a:gd name="T26" fmla="*/ 419 w 257"/>
                <a:gd name="T27" fmla="*/ 585 h 237"/>
                <a:gd name="T28" fmla="*/ 498 w 257"/>
                <a:gd name="T29" fmla="*/ 593 h 237"/>
                <a:gd name="T30" fmla="*/ 583 w 257"/>
                <a:gd name="T31" fmla="*/ 590 h 237"/>
                <a:gd name="T32" fmla="*/ 681 w 257"/>
                <a:gd name="T33" fmla="*/ 580 h 237"/>
                <a:gd name="T34" fmla="*/ 594 w 257"/>
                <a:gd name="T35" fmla="*/ 568 h 237"/>
                <a:gd name="T36" fmla="*/ 517 w 257"/>
                <a:gd name="T37" fmla="*/ 550 h 237"/>
                <a:gd name="T38" fmla="*/ 450 w 257"/>
                <a:gd name="T39" fmla="*/ 530 h 237"/>
                <a:gd name="T40" fmla="*/ 392 w 257"/>
                <a:gd name="T41" fmla="*/ 510 h 237"/>
                <a:gd name="T42" fmla="*/ 339 w 257"/>
                <a:gd name="T43" fmla="*/ 483 h 237"/>
                <a:gd name="T44" fmla="*/ 297 w 257"/>
                <a:gd name="T45" fmla="*/ 455 h 237"/>
                <a:gd name="T46" fmla="*/ 257 w 257"/>
                <a:gd name="T47" fmla="*/ 423 h 237"/>
                <a:gd name="T48" fmla="*/ 223 w 257"/>
                <a:gd name="T49" fmla="*/ 388 h 237"/>
                <a:gd name="T50" fmla="*/ 191 w 257"/>
                <a:gd name="T51" fmla="*/ 353 h 237"/>
                <a:gd name="T52" fmla="*/ 162 w 257"/>
                <a:gd name="T53" fmla="*/ 313 h 237"/>
                <a:gd name="T54" fmla="*/ 138 w 257"/>
                <a:gd name="T55" fmla="*/ 268 h 237"/>
                <a:gd name="T56" fmla="*/ 114 w 257"/>
                <a:gd name="T57" fmla="*/ 220 h 237"/>
                <a:gd name="T58" fmla="*/ 87 w 257"/>
                <a:gd name="T59" fmla="*/ 173 h 237"/>
                <a:gd name="T60" fmla="*/ 61 w 257"/>
                <a:gd name="T61" fmla="*/ 118 h 237"/>
                <a:gd name="T62" fmla="*/ 32 w 257"/>
                <a:gd name="T63" fmla="*/ 6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>
              <a:extLst>
                <a:ext uri="{FF2B5EF4-FFF2-40B4-BE49-F238E27FC236}">
                  <a16:creationId xmlns:a16="http://schemas.microsoft.com/office/drawing/2014/main" id="{9DC6270F-9C23-410A-94CE-EBB887DE3017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05 w 124"/>
                <a:gd name="T1" fmla="*/ 0 h 110"/>
                <a:gd name="T2" fmla="*/ 330 w 124"/>
                <a:gd name="T3" fmla="*/ 273 h 110"/>
                <a:gd name="T4" fmla="*/ 319 w 124"/>
                <a:gd name="T5" fmla="*/ 270 h 110"/>
                <a:gd name="T6" fmla="*/ 285 w 124"/>
                <a:gd name="T7" fmla="*/ 265 h 110"/>
                <a:gd name="T8" fmla="*/ 237 w 124"/>
                <a:gd name="T9" fmla="*/ 255 h 110"/>
                <a:gd name="T10" fmla="*/ 181 w 124"/>
                <a:gd name="T11" fmla="*/ 250 h 110"/>
                <a:gd name="T12" fmla="*/ 120 w 124"/>
                <a:gd name="T13" fmla="*/ 245 h 110"/>
                <a:gd name="T14" fmla="*/ 67 w 124"/>
                <a:gd name="T15" fmla="*/ 248 h 110"/>
                <a:gd name="T16" fmla="*/ 24 w 124"/>
                <a:gd name="T17" fmla="*/ 258 h 110"/>
                <a:gd name="T18" fmla="*/ 0 w 124"/>
                <a:gd name="T19" fmla="*/ 278 h 110"/>
                <a:gd name="T20" fmla="*/ 11 w 124"/>
                <a:gd name="T21" fmla="*/ 248 h 110"/>
                <a:gd name="T22" fmla="*/ 21 w 124"/>
                <a:gd name="T23" fmla="*/ 225 h 110"/>
                <a:gd name="T24" fmla="*/ 43 w 124"/>
                <a:gd name="T25" fmla="*/ 207 h 110"/>
                <a:gd name="T26" fmla="*/ 67 w 124"/>
                <a:gd name="T27" fmla="*/ 192 h 110"/>
                <a:gd name="T28" fmla="*/ 96 w 124"/>
                <a:gd name="T29" fmla="*/ 182 h 110"/>
                <a:gd name="T30" fmla="*/ 125 w 124"/>
                <a:gd name="T31" fmla="*/ 179 h 110"/>
                <a:gd name="T32" fmla="*/ 157 w 124"/>
                <a:gd name="T33" fmla="*/ 179 h 110"/>
                <a:gd name="T34" fmla="*/ 192 w 124"/>
                <a:gd name="T35" fmla="*/ 187 h 110"/>
                <a:gd name="T36" fmla="*/ 194 w 124"/>
                <a:gd name="T37" fmla="*/ 179 h 110"/>
                <a:gd name="T38" fmla="*/ 186 w 124"/>
                <a:gd name="T39" fmla="*/ 142 h 110"/>
                <a:gd name="T40" fmla="*/ 178 w 124"/>
                <a:gd name="T41" fmla="*/ 96 h 110"/>
                <a:gd name="T42" fmla="*/ 173 w 124"/>
                <a:gd name="T43" fmla="*/ 76 h 110"/>
                <a:gd name="T44" fmla="*/ 168 w 124"/>
                <a:gd name="T45" fmla="*/ 76 h 110"/>
                <a:gd name="T46" fmla="*/ 162 w 124"/>
                <a:gd name="T47" fmla="*/ 73 h 110"/>
                <a:gd name="T48" fmla="*/ 157 w 124"/>
                <a:gd name="T49" fmla="*/ 66 h 110"/>
                <a:gd name="T50" fmla="*/ 152 w 124"/>
                <a:gd name="T51" fmla="*/ 58 h 110"/>
                <a:gd name="T52" fmla="*/ 152 w 124"/>
                <a:gd name="T53" fmla="*/ 48 h 110"/>
                <a:gd name="T54" fmla="*/ 157 w 124"/>
                <a:gd name="T55" fmla="*/ 35 h 110"/>
                <a:gd name="T56" fmla="*/ 176 w 124"/>
                <a:gd name="T57" fmla="*/ 20 h 110"/>
                <a:gd name="T58" fmla="*/ 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>
              <a:extLst>
                <a:ext uri="{FF2B5EF4-FFF2-40B4-BE49-F238E27FC236}">
                  <a16:creationId xmlns:a16="http://schemas.microsoft.com/office/drawing/2014/main" id="{BE0D8833-4934-4287-894E-9F7BA0CCB935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83 w 46"/>
                <a:gd name="T1" fmla="*/ 0 h 94"/>
                <a:gd name="T2" fmla="*/ 53 w 46"/>
                <a:gd name="T3" fmla="*/ 94 h 94"/>
                <a:gd name="T4" fmla="*/ 40 w 46"/>
                <a:gd name="T5" fmla="*/ 154 h 94"/>
                <a:gd name="T6" fmla="*/ 29 w 46"/>
                <a:gd name="T7" fmla="*/ 196 h 94"/>
                <a:gd name="T8" fmla="*/ 0 w 46"/>
                <a:gd name="T9" fmla="*/ 233 h 94"/>
                <a:gd name="T10" fmla="*/ 32 w 46"/>
                <a:gd name="T11" fmla="*/ 218 h 94"/>
                <a:gd name="T12" fmla="*/ 62 w 46"/>
                <a:gd name="T13" fmla="*/ 198 h 94"/>
                <a:gd name="T14" fmla="*/ 86 w 46"/>
                <a:gd name="T15" fmla="*/ 171 h 94"/>
                <a:gd name="T16" fmla="*/ 107 w 46"/>
                <a:gd name="T17" fmla="*/ 141 h 94"/>
                <a:gd name="T18" fmla="*/ 120 w 46"/>
                <a:gd name="T19" fmla="*/ 109 h 94"/>
                <a:gd name="T20" fmla="*/ 123 w 46"/>
                <a:gd name="T21" fmla="*/ 74 h 94"/>
                <a:gd name="T22" fmla="*/ 112 w 46"/>
                <a:gd name="T23" fmla="*/ 37 h 94"/>
                <a:gd name="T24" fmla="*/ 8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>
              <a:extLst>
                <a:ext uri="{FF2B5EF4-FFF2-40B4-BE49-F238E27FC236}">
                  <a16:creationId xmlns:a16="http://schemas.microsoft.com/office/drawing/2014/main" id="{947F481A-95F9-4F6A-A6C5-00918D5739E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>
              <a:extLst>
                <a:ext uri="{FF2B5EF4-FFF2-40B4-BE49-F238E27FC236}">
                  <a16:creationId xmlns:a16="http://schemas.microsoft.com/office/drawing/2014/main" id="{CF52EB75-CB8A-4607-B5FA-99C1F0D73D9C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6 w 149"/>
                <a:gd name="T3" fmla="*/ 20 h 704"/>
                <a:gd name="T4" fmla="*/ 42 w 149"/>
                <a:gd name="T5" fmla="*/ 46 h 704"/>
                <a:gd name="T6" fmla="*/ 74 w 149"/>
                <a:gd name="T7" fmla="*/ 78 h 704"/>
                <a:gd name="T8" fmla="*/ 108 w 149"/>
                <a:gd name="T9" fmla="*/ 121 h 704"/>
                <a:gd name="T10" fmla="*/ 153 w 149"/>
                <a:gd name="T11" fmla="*/ 173 h 704"/>
                <a:gd name="T12" fmla="*/ 193 w 149"/>
                <a:gd name="T13" fmla="*/ 229 h 704"/>
                <a:gd name="T14" fmla="*/ 232 w 149"/>
                <a:gd name="T15" fmla="*/ 294 h 704"/>
                <a:gd name="T16" fmla="*/ 264 w 149"/>
                <a:gd name="T17" fmla="*/ 369 h 704"/>
                <a:gd name="T18" fmla="*/ 295 w 149"/>
                <a:gd name="T19" fmla="*/ 448 h 704"/>
                <a:gd name="T20" fmla="*/ 317 w 149"/>
                <a:gd name="T21" fmla="*/ 539 h 704"/>
                <a:gd name="T22" fmla="*/ 327 w 149"/>
                <a:gd name="T23" fmla="*/ 640 h 704"/>
                <a:gd name="T24" fmla="*/ 332 w 149"/>
                <a:gd name="T25" fmla="*/ 745 h 704"/>
                <a:gd name="T26" fmla="*/ 317 w 149"/>
                <a:gd name="T27" fmla="*/ 863 h 704"/>
                <a:gd name="T28" fmla="*/ 287 w 149"/>
                <a:gd name="T29" fmla="*/ 987 h 704"/>
                <a:gd name="T30" fmla="*/ 243 w 149"/>
                <a:gd name="T31" fmla="*/ 1117 h 704"/>
                <a:gd name="T32" fmla="*/ 177 w 149"/>
                <a:gd name="T33" fmla="*/ 1261 h 704"/>
                <a:gd name="T34" fmla="*/ 103 w 149"/>
                <a:gd name="T35" fmla="*/ 1424 h 704"/>
                <a:gd name="T36" fmla="*/ 55 w 149"/>
                <a:gd name="T37" fmla="*/ 1575 h 704"/>
                <a:gd name="T38" fmla="*/ 26 w 149"/>
                <a:gd name="T39" fmla="*/ 1715 h 704"/>
                <a:gd name="T40" fmla="*/ 16 w 149"/>
                <a:gd name="T41" fmla="*/ 1849 h 704"/>
                <a:gd name="T42" fmla="*/ 16 w 149"/>
                <a:gd name="T43" fmla="*/ 1977 h 704"/>
                <a:gd name="T44" fmla="*/ 21 w 149"/>
                <a:gd name="T45" fmla="*/ 2094 h 704"/>
                <a:gd name="T46" fmla="*/ 32 w 149"/>
                <a:gd name="T47" fmla="*/ 2199 h 704"/>
                <a:gd name="T48" fmla="*/ 37 w 149"/>
                <a:gd name="T49" fmla="*/ 2300 h 704"/>
                <a:gd name="T50" fmla="*/ 108 w 149"/>
                <a:gd name="T51" fmla="*/ 2248 h 704"/>
                <a:gd name="T52" fmla="*/ 103 w 149"/>
                <a:gd name="T53" fmla="*/ 2222 h 704"/>
                <a:gd name="T54" fmla="*/ 95 w 149"/>
                <a:gd name="T55" fmla="*/ 2146 h 704"/>
                <a:gd name="T56" fmla="*/ 87 w 149"/>
                <a:gd name="T57" fmla="*/ 2032 h 704"/>
                <a:gd name="T58" fmla="*/ 92 w 149"/>
                <a:gd name="T59" fmla="*/ 1879 h 704"/>
                <a:gd name="T60" fmla="*/ 108 w 149"/>
                <a:gd name="T61" fmla="*/ 1696 h 704"/>
                <a:gd name="T62" fmla="*/ 153 w 149"/>
                <a:gd name="T63" fmla="*/ 1487 h 704"/>
                <a:gd name="T64" fmla="*/ 227 w 149"/>
                <a:gd name="T65" fmla="*/ 1261 h 704"/>
                <a:gd name="T66" fmla="*/ 340 w 149"/>
                <a:gd name="T67" fmla="*/ 1023 h 704"/>
                <a:gd name="T68" fmla="*/ 377 w 149"/>
                <a:gd name="T69" fmla="*/ 912 h 704"/>
                <a:gd name="T70" fmla="*/ 393 w 149"/>
                <a:gd name="T71" fmla="*/ 768 h 704"/>
                <a:gd name="T72" fmla="*/ 380 w 149"/>
                <a:gd name="T73" fmla="*/ 601 h 704"/>
                <a:gd name="T74" fmla="*/ 346 w 149"/>
                <a:gd name="T75" fmla="*/ 438 h 704"/>
                <a:gd name="T76" fmla="*/ 287 w 149"/>
                <a:gd name="T77" fmla="*/ 278 h 704"/>
                <a:gd name="T78" fmla="*/ 214 w 149"/>
                <a:gd name="T79" fmla="*/ 144 h 704"/>
                <a:gd name="T80" fmla="*/ 116 w 149"/>
                <a:gd name="T81" fmla="*/ 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288CE4B1-E623-412A-97E4-57259B33FAE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45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B44E2B9B-9DFF-4323-B185-D77A2E64F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C5ECE000-0AEA-4327-B19B-D717B07BA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A75B60E9-D8D8-4CE2-BA94-8E7495C1A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927282-E950-44E3-AC82-1DEEB7602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2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51A896FB-B964-4C03-A176-C93249A3E6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AAB97D2D-CB11-420E-BE96-EA9E57102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1A885DFE-96D7-4178-9F65-C3146D9B4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1501B-2A59-41B2-83C7-1A3C9A8A0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55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05F96242-16D6-4394-99A6-27A116F5C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9C894F3C-48A5-41B5-BD8A-8B9467B0D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EF7121EF-F488-438B-8D14-799010F18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7A320-5D8B-4D33-8075-0B74EC296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29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788FBE8E-C49F-4EC3-87C9-5CDA76C6E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17F3301F-295B-40DB-93C8-D6E35CF16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7133B401-794D-404F-9851-DA572F19E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4296B-AEE5-4996-89C9-8EE46A080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52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78EFB174-1904-4F11-ABFE-28759E5CF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66A0C6E1-6B3A-4959-9670-13ABE2742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E8A6B1E7-A063-4B22-9A82-C5C485C59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C1BC-5C7F-4500-BEB4-67DA3B710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7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8D35E0FC-2FFC-48E4-8F9E-79C92C8DD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F163EA4A-0696-42D2-A04A-53FFD5931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15DE1A7A-6CF3-4539-8693-4FE2887F5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E760-842D-4ACD-A35B-B64555C4C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0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95242AFC-A6BF-4A4D-BDE9-CEB5FA7D1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E3E57A91-72E5-4003-84BB-B384FA1D0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8CF19774-A30C-4ADC-9B60-DF70AB640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F53D-C42E-4CC5-9EE8-D4FF4E347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6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94C8B53E-143B-4E65-A71D-174B69711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E4C80310-D610-40CA-A63D-88EDF2FA3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79B983CD-4525-4D32-9C5A-5536323F0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D098-7D8D-4FB0-B4A4-F57308CE4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93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75C08479-8901-443C-8A80-51EC15272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A0B053CB-735D-4774-95D3-51735190A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B5FE919F-57D0-40B5-9B07-15DFCC428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458C-0EEB-4781-9142-3B6FBE30F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63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BE5C2CBC-91C9-43EC-9F36-C0C5B1CD4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E48EFE85-E4F7-4A2B-8169-1D2CA4597F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D3090268-5585-4B4D-8563-857047CE6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23959-5FD5-4425-934A-9C454954F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7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2E39FF3E-641D-426C-BC39-088030BC6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BC80DC76-67F2-49DB-A980-59538FB59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2DBE898C-ED44-4835-BC53-84D7B6EB1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2B592-2BAF-41A7-9961-D44041813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48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46D45D6E-B9D8-42A8-9B71-B5D9AEB2B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D6471D31-FA26-4C75-8650-EEB4AB547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B664791D-7EDC-4A7D-BD14-60733F7FA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E6A7-A90F-4249-B769-5F86638ADE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5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CBD58B2-9FD6-49CE-B069-13673CE88629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69AD2132-4470-4460-925A-D262C83A560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DF4FB699-D595-476C-93DB-7C70B3BD7615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>
                <a:extLst>
                  <a:ext uri="{FF2B5EF4-FFF2-40B4-BE49-F238E27FC236}">
                    <a16:creationId xmlns:a16="http://schemas.microsoft.com/office/drawing/2014/main" id="{C7561B4F-0E04-4D7C-9614-426F2FEA1E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6">
                <a:extLst>
                  <a:ext uri="{FF2B5EF4-FFF2-40B4-BE49-F238E27FC236}">
                    <a16:creationId xmlns:a16="http://schemas.microsoft.com/office/drawing/2014/main" id="{F930C4EE-FB05-40CF-8E57-2E068D60CA3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7">
                <a:extLst>
                  <a:ext uri="{FF2B5EF4-FFF2-40B4-BE49-F238E27FC236}">
                    <a16:creationId xmlns:a16="http://schemas.microsoft.com/office/drawing/2014/main" id="{4BFAFD7B-1A30-4567-95F8-4478DB31E12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" name="Freeform 8">
              <a:extLst>
                <a:ext uri="{FF2B5EF4-FFF2-40B4-BE49-F238E27FC236}">
                  <a16:creationId xmlns:a16="http://schemas.microsoft.com/office/drawing/2014/main" id="{272B9CD7-7053-46EC-8ECB-96CF0A2FCD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9">
              <a:extLst>
                <a:ext uri="{FF2B5EF4-FFF2-40B4-BE49-F238E27FC236}">
                  <a16:creationId xmlns:a16="http://schemas.microsoft.com/office/drawing/2014/main" id="{658F2D6B-5F6A-4395-A367-AD2892F98946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>
                <a:extLst>
                  <a:ext uri="{FF2B5EF4-FFF2-40B4-BE49-F238E27FC236}">
                    <a16:creationId xmlns:a16="http://schemas.microsoft.com/office/drawing/2014/main" id="{E0ADECC8-2248-4DF6-A478-E24154F9B42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66 w 217"/>
                  <a:gd name="T1" fmla="*/ 303 h 210"/>
                  <a:gd name="T2" fmla="*/ 53 w 217"/>
                  <a:gd name="T3" fmla="*/ 286 h 210"/>
                  <a:gd name="T4" fmla="*/ 38 w 217"/>
                  <a:gd name="T5" fmla="*/ 261 h 210"/>
                  <a:gd name="T6" fmla="*/ 22 w 217"/>
                  <a:gd name="T7" fmla="*/ 229 h 210"/>
                  <a:gd name="T8" fmla="*/ 7 w 217"/>
                  <a:gd name="T9" fmla="*/ 195 h 210"/>
                  <a:gd name="T10" fmla="*/ 0 w 217"/>
                  <a:gd name="T11" fmla="*/ 157 h 210"/>
                  <a:gd name="T12" fmla="*/ 1 w 217"/>
                  <a:gd name="T13" fmla="*/ 118 h 210"/>
                  <a:gd name="T14" fmla="*/ 13 w 217"/>
                  <a:gd name="T15" fmla="*/ 82 h 210"/>
                  <a:gd name="T16" fmla="*/ 39 w 217"/>
                  <a:gd name="T17" fmla="*/ 51 h 210"/>
                  <a:gd name="T18" fmla="*/ 65 w 217"/>
                  <a:gd name="T19" fmla="*/ 32 h 210"/>
                  <a:gd name="T20" fmla="*/ 87 w 217"/>
                  <a:gd name="T21" fmla="*/ 17 h 210"/>
                  <a:gd name="T22" fmla="*/ 104 w 217"/>
                  <a:gd name="T23" fmla="*/ 10 h 210"/>
                  <a:gd name="T24" fmla="*/ 117 w 217"/>
                  <a:gd name="T25" fmla="*/ 7 h 210"/>
                  <a:gd name="T26" fmla="*/ 127 w 217"/>
                  <a:gd name="T27" fmla="*/ 7 h 210"/>
                  <a:gd name="T28" fmla="*/ 150 w 217"/>
                  <a:gd name="T29" fmla="*/ 0 h 210"/>
                  <a:gd name="T30" fmla="*/ 213 w 217"/>
                  <a:gd name="T31" fmla="*/ 12 h 210"/>
                  <a:gd name="T32" fmla="*/ 231 w 217"/>
                  <a:gd name="T33" fmla="*/ 17 h 210"/>
                  <a:gd name="T34" fmla="*/ 248 w 217"/>
                  <a:gd name="T35" fmla="*/ 22 h 210"/>
                  <a:gd name="T36" fmla="*/ 263 w 217"/>
                  <a:gd name="T37" fmla="*/ 27 h 210"/>
                  <a:gd name="T38" fmla="*/ 274 w 217"/>
                  <a:gd name="T39" fmla="*/ 33 h 210"/>
                  <a:gd name="T40" fmla="*/ 286 w 217"/>
                  <a:gd name="T41" fmla="*/ 39 h 210"/>
                  <a:gd name="T42" fmla="*/ 296 w 217"/>
                  <a:gd name="T43" fmla="*/ 46 h 210"/>
                  <a:gd name="T44" fmla="*/ 304 w 217"/>
                  <a:gd name="T45" fmla="*/ 55 h 210"/>
                  <a:gd name="T46" fmla="*/ 313 w 217"/>
                  <a:gd name="T47" fmla="*/ 65 h 210"/>
                  <a:gd name="T48" fmla="*/ 296 w 217"/>
                  <a:gd name="T49" fmla="*/ 58 h 210"/>
                  <a:gd name="T50" fmla="*/ 280 w 217"/>
                  <a:gd name="T51" fmla="*/ 52 h 210"/>
                  <a:gd name="T52" fmla="*/ 264 w 217"/>
                  <a:gd name="T53" fmla="*/ 48 h 210"/>
                  <a:gd name="T54" fmla="*/ 248 w 217"/>
                  <a:gd name="T55" fmla="*/ 43 h 210"/>
                  <a:gd name="T56" fmla="*/ 235 w 217"/>
                  <a:gd name="T57" fmla="*/ 39 h 210"/>
                  <a:gd name="T58" fmla="*/ 221 w 217"/>
                  <a:gd name="T59" fmla="*/ 38 h 210"/>
                  <a:gd name="T60" fmla="*/ 206 w 217"/>
                  <a:gd name="T61" fmla="*/ 35 h 210"/>
                  <a:gd name="T62" fmla="*/ 193 w 217"/>
                  <a:gd name="T63" fmla="*/ 35 h 210"/>
                  <a:gd name="T64" fmla="*/ 180 w 217"/>
                  <a:gd name="T65" fmla="*/ 35 h 210"/>
                  <a:gd name="T66" fmla="*/ 167 w 217"/>
                  <a:gd name="T67" fmla="*/ 36 h 210"/>
                  <a:gd name="T68" fmla="*/ 154 w 217"/>
                  <a:gd name="T69" fmla="*/ 39 h 210"/>
                  <a:gd name="T70" fmla="*/ 143 w 217"/>
                  <a:gd name="T71" fmla="*/ 42 h 210"/>
                  <a:gd name="T72" fmla="*/ 131 w 217"/>
                  <a:gd name="T73" fmla="*/ 48 h 210"/>
                  <a:gd name="T74" fmla="*/ 118 w 217"/>
                  <a:gd name="T75" fmla="*/ 52 h 210"/>
                  <a:gd name="T76" fmla="*/ 107 w 217"/>
                  <a:gd name="T77" fmla="*/ 59 h 210"/>
                  <a:gd name="T78" fmla="*/ 95 w 217"/>
                  <a:gd name="T79" fmla="*/ 66 h 210"/>
                  <a:gd name="T80" fmla="*/ 75 w 217"/>
                  <a:gd name="T81" fmla="*/ 88 h 210"/>
                  <a:gd name="T82" fmla="*/ 61 w 217"/>
                  <a:gd name="T83" fmla="*/ 115 h 210"/>
                  <a:gd name="T84" fmla="*/ 53 w 217"/>
                  <a:gd name="T85" fmla="*/ 149 h 210"/>
                  <a:gd name="T86" fmla="*/ 50 w 217"/>
                  <a:gd name="T87" fmla="*/ 182 h 210"/>
                  <a:gd name="T88" fmla="*/ 50 w 217"/>
                  <a:gd name="T89" fmla="*/ 218 h 210"/>
                  <a:gd name="T90" fmla="*/ 55 w 217"/>
                  <a:gd name="T91" fmla="*/ 251 h 210"/>
                  <a:gd name="T92" fmla="*/ 59 w 217"/>
                  <a:gd name="T93" fmla="*/ 280 h 210"/>
                  <a:gd name="T94" fmla="*/ 66 w 217"/>
                  <a:gd name="T95" fmla="*/ 30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1">
                <a:extLst>
                  <a:ext uri="{FF2B5EF4-FFF2-40B4-BE49-F238E27FC236}">
                    <a16:creationId xmlns:a16="http://schemas.microsoft.com/office/drawing/2014/main" id="{66793071-F17D-4D44-89C5-ED680D47953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57 w 182"/>
                  <a:gd name="T1" fmla="*/ 0 h 213"/>
                  <a:gd name="T2" fmla="*/ 161 w 182"/>
                  <a:gd name="T3" fmla="*/ 3 h 213"/>
                  <a:gd name="T4" fmla="*/ 170 w 182"/>
                  <a:gd name="T5" fmla="*/ 12 h 213"/>
                  <a:gd name="T6" fmla="*/ 183 w 182"/>
                  <a:gd name="T7" fmla="*/ 26 h 213"/>
                  <a:gd name="T8" fmla="*/ 197 w 182"/>
                  <a:gd name="T9" fmla="*/ 48 h 213"/>
                  <a:gd name="T10" fmla="*/ 209 w 182"/>
                  <a:gd name="T11" fmla="*/ 75 h 213"/>
                  <a:gd name="T12" fmla="*/ 216 w 182"/>
                  <a:gd name="T13" fmla="*/ 110 h 213"/>
                  <a:gd name="T14" fmla="*/ 216 w 182"/>
                  <a:gd name="T15" fmla="*/ 152 h 213"/>
                  <a:gd name="T16" fmla="*/ 207 w 182"/>
                  <a:gd name="T17" fmla="*/ 201 h 213"/>
                  <a:gd name="T18" fmla="*/ 202 w 182"/>
                  <a:gd name="T19" fmla="*/ 215 h 213"/>
                  <a:gd name="T20" fmla="*/ 196 w 182"/>
                  <a:gd name="T21" fmla="*/ 227 h 213"/>
                  <a:gd name="T22" fmla="*/ 189 w 182"/>
                  <a:gd name="T23" fmla="*/ 239 h 213"/>
                  <a:gd name="T24" fmla="*/ 180 w 182"/>
                  <a:gd name="T25" fmla="*/ 250 h 213"/>
                  <a:gd name="T26" fmla="*/ 168 w 182"/>
                  <a:gd name="T27" fmla="*/ 260 h 213"/>
                  <a:gd name="T28" fmla="*/ 158 w 182"/>
                  <a:gd name="T29" fmla="*/ 268 h 213"/>
                  <a:gd name="T30" fmla="*/ 147 w 182"/>
                  <a:gd name="T31" fmla="*/ 276 h 213"/>
                  <a:gd name="T32" fmla="*/ 132 w 182"/>
                  <a:gd name="T33" fmla="*/ 282 h 213"/>
                  <a:gd name="T34" fmla="*/ 118 w 182"/>
                  <a:gd name="T35" fmla="*/ 285 h 213"/>
                  <a:gd name="T36" fmla="*/ 104 w 182"/>
                  <a:gd name="T37" fmla="*/ 289 h 213"/>
                  <a:gd name="T38" fmla="*/ 88 w 182"/>
                  <a:gd name="T39" fmla="*/ 291 h 213"/>
                  <a:gd name="T40" fmla="*/ 71 w 182"/>
                  <a:gd name="T41" fmla="*/ 291 h 213"/>
                  <a:gd name="T42" fmla="*/ 53 w 182"/>
                  <a:gd name="T43" fmla="*/ 289 h 213"/>
                  <a:gd name="T44" fmla="*/ 36 w 182"/>
                  <a:gd name="T45" fmla="*/ 285 h 213"/>
                  <a:gd name="T46" fmla="*/ 17 w 182"/>
                  <a:gd name="T47" fmla="*/ 279 h 213"/>
                  <a:gd name="T48" fmla="*/ 0 w 182"/>
                  <a:gd name="T49" fmla="*/ 272 h 213"/>
                  <a:gd name="T50" fmla="*/ 16 w 182"/>
                  <a:gd name="T51" fmla="*/ 282 h 213"/>
                  <a:gd name="T52" fmla="*/ 32 w 182"/>
                  <a:gd name="T53" fmla="*/ 289 h 213"/>
                  <a:gd name="T54" fmla="*/ 48 w 182"/>
                  <a:gd name="T55" fmla="*/ 296 h 213"/>
                  <a:gd name="T56" fmla="*/ 62 w 182"/>
                  <a:gd name="T57" fmla="*/ 301 h 213"/>
                  <a:gd name="T58" fmla="*/ 76 w 182"/>
                  <a:gd name="T59" fmla="*/ 305 h 213"/>
                  <a:gd name="T60" fmla="*/ 91 w 182"/>
                  <a:gd name="T61" fmla="*/ 307 h 213"/>
                  <a:gd name="T62" fmla="*/ 105 w 182"/>
                  <a:gd name="T63" fmla="*/ 308 h 213"/>
                  <a:gd name="T64" fmla="*/ 119 w 182"/>
                  <a:gd name="T65" fmla="*/ 308 h 213"/>
                  <a:gd name="T66" fmla="*/ 131 w 182"/>
                  <a:gd name="T67" fmla="*/ 307 h 213"/>
                  <a:gd name="T68" fmla="*/ 144 w 182"/>
                  <a:gd name="T69" fmla="*/ 304 h 213"/>
                  <a:gd name="T70" fmla="*/ 155 w 182"/>
                  <a:gd name="T71" fmla="*/ 301 h 213"/>
                  <a:gd name="T72" fmla="*/ 167 w 182"/>
                  <a:gd name="T73" fmla="*/ 298 h 213"/>
                  <a:gd name="T74" fmla="*/ 177 w 182"/>
                  <a:gd name="T75" fmla="*/ 294 h 213"/>
                  <a:gd name="T76" fmla="*/ 187 w 182"/>
                  <a:gd name="T77" fmla="*/ 288 h 213"/>
                  <a:gd name="T78" fmla="*/ 196 w 182"/>
                  <a:gd name="T79" fmla="*/ 282 h 213"/>
                  <a:gd name="T80" fmla="*/ 204 w 182"/>
                  <a:gd name="T81" fmla="*/ 276 h 213"/>
                  <a:gd name="T82" fmla="*/ 227 w 182"/>
                  <a:gd name="T83" fmla="*/ 254 h 213"/>
                  <a:gd name="T84" fmla="*/ 243 w 182"/>
                  <a:gd name="T85" fmla="*/ 233 h 213"/>
                  <a:gd name="T86" fmla="*/ 253 w 182"/>
                  <a:gd name="T87" fmla="*/ 208 h 213"/>
                  <a:gd name="T88" fmla="*/ 258 w 182"/>
                  <a:gd name="T89" fmla="*/ 185 h 213"/>
                  <a:gd name="T90" fmla="*/ 261 w 182"/>
                  <a:gd name="T91" fmla="*/ 161 h 213"/>
                  <a:gd name="T92" fmla="*/ 261 w 182"/>
                  <a:gd name="T93" fmla="*/ 137 h 213"/>
                  <a:gd name="T94" fmla="*/ 262 w 182"/>
                  <a:gd name="T95" fmla="*/ 114 h 213"/>
                  <a:gd name="T96" fmla="*/ 249 w 182"/>
                  <a:gd name="T97" fmla="*/ 67 h 213"/>
                  <a:gd name="T98" fmla="*/ 225 w 182"/>
                  <a:gd name="T99" fmla="*/ 30 h 213"/>
                  <a:gd name="T100" fmla="*/ 217 w 182"/>
                  <a:gd name="T101" fmla="*/ 26 h 213"/>
                  <a:gd name="T102" fmla="*/ 212 w 182"/>
                  <a:gd name="T103" fmla="*/ 22 h 213"/>
                  <a:gd name="T104" fmla="*/ 204 w 182"/>
                  <a:gd name="T105" fmla="*/ 19 h 213"/>
                  <a:gd name="T106" fmla="*/ 199 w 182"/>
                  <a:gd name="T107" fmla="*/ 16 h 213"/>
                  <a:gd name="T108" fmla="*/ 190 w 182"/>
                  <a:gd name="T109" fmla="*/ 13 h 213"/>
                  <a:gd name="T110" fmla="*/ 181 w 182"/>
                  <a:gd name="T111" fmla="*/ 9 h 213"/>
                  <a:gd name="T112" fmla="*/ 171 w 182"/>
                  <a:gd name="T113" fmla="*/ 4 h 213"/>
                  <a:gd name="T114" fmla="*/ 15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2">
                <a:extLst>
                  <a:ext uri="{FF2B5EF4-FFF2-40B4-BE49-F238E27FC236}">
                    <a16:creationId xmlns:a16="http://schemas.microsoft.com/office/drawing/2014/main" id="{02E048AC-DD46-43A5-83B7-DC9B3B874EA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68 w 128"/>
                  <a:gd name="T1" fmla="*/ 0 h 217"/>
                  <a:gd name="T2" fmla="*/ 76 w 128"/>
                  <a:gd name="T3" fmla="*/ 6 h 217"/>
                  <a:gd name="T4" fmla="*/ 84 w 128"/>
                  <a:gd name="T5" fmla="*/ 19 h 217"/>
                  <a:gd name="T6" fmla="*/ 89 w 128"/>
                  <a:gd name="T7" fmla="*/ 36 h 217"/>
                  <a:gd name="T8" fmla="*/ 93 w 128"/>
                  <a:gd name="T9" fmla="*/ 56 h 217"/>
                  <a:gd name="T10" fmla="*/ 92 w 128"/>
                  <a:gd name="T11" fmla="*/ 80 h 217"/>
                  <a:gd name="T12" fmla="*/ 84 w 128"/>
                  <a:gd name="T13" fmla="*/ 104 h 217"/>
                  <a:gd name="T14" fmla="*/ 68 w 128"/>
                  <a:gd name="T15" fmla="*/ 130 h 217"/>
                  <a:gd name="T16" fmla="*/ 44 w 128"/>
                  <a:gd name="T17" fmla="*/ 156 h 217"/>
                  <a:gd name="T18" fmla="*/ 36 w 128"/>
                  <a:gd name="T19" fmla="*/ 153 h 217"/>
                  <a:gd name="T20" fmla="*/ 28 w 128"/>
                  <a:gd name="T21" fmla="*/ 151 h 217"/>
                  <a:gd name="T22" fmla="*/ 19 w 128"/>
                  <a:gd name="T23" fmla="*/ 147 h 217"/>
                  <a:gd name="T24" fmla="*/ 12 w 128"/>
                  <a:gd name="T25" fmla="*/ 144 h 217"/>
                  <a:gd name="T26" fmla="*/ 6 w 128"/>
                  <a:gd name="T27" fmla="*/ 141 h 217"/>
                  <a:gd name="T28" fmla="*/ 1 w 128"/>
                  <a:gd name="T29" fmla="*/ 137 h 217"/>
                  <a:gd name="T30" fmla="*/ 0 w 128"/>
                  <a:gd name="T31" fmla="*/ 132 h 217"/>
                  <a:gd name="T32" fmla="*/ 1 w 128"/>
                  <a:gd name="T33" fmla="*/ 128 h 217"/>
                  <a:gd name="T34" fmla="*/ 9 w 128"/>
                  <a:gd name="T35" fmla="*/ 123 h 217"/>
                  <a:gd name="T36" fmla="*/ 21 w 128"/>
                  <a:gd name="T37" fmla="*/ 116 h 217"/>
                  <a:gd name="T38" fmla="*/ 33 w 128"/>
                  <a:gd name="T39" fmla="*/ 108 h 217"/>
                  <a:gd name="T40" fmla="*/ 46 w 128"/>
                  <a:gd name="T41" fmla="*/ 96 h 217"/>
                  <a:gd name="T42" fmla="*/ 57 w 128"/>
                  <a:gd name="T43" fmla="*/ 81 h 217"/>
                  <a:gd name="T44" fmla="*/ 66 w 128"/>
                  <a:gd name="T45" fmla="*/ 60 h 217"/>
                  <a:gd name="T46" fmla="*/ 70 w 128"/>
                  <a:gd name="T47" fmla="*/ 33 h 217"/>
                  <a:gd name="T48" fmla="*/ 6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3">
                <a:extLst>
                  <a:ext uri="{FF2B5EF4-FFF2-40B4-BE49-F238E27FC236}">
                    <a16:creationId xmlns:a16="http://schemas.microsoft.com/office/drawing/2014/main" id="{94B44B3F-9841-4C25-98C7-8C116462FEE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54 w 117"/>
                  <a:gd name="T1" fmla="*/ 0 h 132"/>
                  <a:gd name="T2" fmla="*/ 0 w 117"/>
                  <a:gd name="T3" fmla="*/ 18 h 132"/>
                  <a:gd name="T4" fmla="*/ 2 w 117"/>
                  <a:gd name="T5" fmla="*/ 18 h 132"/>
                  <a:gd name="T6" fmla="*/ 10 w 117"/>
                  <a:gd name="T7" fmla="*/ 20 h 132"/>
                  <a:gd name="T8" fmla="*/ 21 w 117"/>
                  <a:gd name="T9" fmla="*/ 25 h 132"/>
                  <a:gd name="T10" fmla="*/ 33 w 117"/>
                  <a:gd name="T11" fmla="*/ 33 h 132"/>
                  <a:gd name="T12" fmla="*/ 48 w 117"/>
                  <a:gd name="T13" fmla="*/ 44 h 132"/>
                  <a:gd name="T14" fmla="*/ 61 w 117"/>
                  <a:gd name="T15" fmla="*/ 56 h 132"/>
                  <a:gd name="T16" fmla="*/ 74 w 117"/>
                  <a:gd name="T17" fmla="*/ 73 h 132"/>
                  <a:gd name="T18" fmla="*/ 84 w 117"/>
                  <a:gd name="T19" fmla="*/ 93 h 132"/>
                  <a:gd name="T20" fmla="*/ 85 w 117"/>
                  <a:gd name="T21" fmla="*/ 85 h 132"/>
                  <a:gd name="T22" fmla="*/ 84 w 117"/>
                  <a:gd name="T23" fmla="*/ 75 h 132"/>
                  <a:gd name="T24" fmla="*/ 78 w 117"/>
                  <a:gd name="T25" fmla="*/ 63 h 132"/>
                  <a:gd name="T26" fmla="*/ 72 w 117"/>
                  <a:gd name="T27" fmla="*/ 52 h 132"/>
                  <a:gd name="T28" fmla="*/ 65 w 117"/>
                  <a:gd name="T29" fmla="*/ 41 h 132"/>
                  <a:gd name="T30" fmla="*/ 57 w 117"/>
                  <a:gd name="T31" fmla="*/ 32 h 132"/>
                  <a:gd name="T32" fmla="*/ 49 w 117"/>
                  <a:gd name="T33" fmla="*/ 25 h 132"/>
                  <a:gd name="T34" fmla="*/ 42 w 117"/>
                  <a:gd name="T35" fmla="*/ 23 h 132"/>
                  <a:gd name="T36" fmla="*/ 50 w 117"/>
                  <a:gd name="T37" fmla="*/ 20 h 132"/>
                  <a:gd name="T38" fmla="*/ 57 w 117"/>
                  <a:gd name="T39" fmla="*/ 20 h 132"/>
                  <a:gd name="T40" fmla="*/ 65 w 117"/>
                  <a:gd name="T41" fmla="*/ 18 h 132"/>
                  <a:gd name="T42" fmla="*/ 71 w 117"/>
                  <a:gd name="T43" fmla="*/ 18 h 132"/>
                  <a:gd name="T44" fmla="*/ 76 w 117"/>
                  <a:gd name="T45" fmla="*/ 17 h 132"/>
                  <a:gd name="T46" fmla="*/ 79 w 117"/>
                  <a:gd name="T47" fmla="*/ 16 h 132"/>
                  <a:gd name="T48" fmla="*/ 82 w 117"/>
                  <a:gd name="T49" fmla="*/ 15 h 132"/>
                  <a:gd name="T50" fmla="*/ 83 w 117"/>
                  <a:gd name="T51" fmla="*/ 15 h 132"/>
                  <a:gd name="T52" fmla="*/ 5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4">
                <a:extLst>
                  <a:ext uri="{FF2B5EF4-FFF2-40B4-BE49-F238E27FC236}">
                    <a16:creationId xmlns:a16="http://schemas.microsoft.com/office/drawing/2014/main" id="{10572EFE-7C1D-4685-A9D0-812FC501544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1 w 29"/>
                  <a:gd name="T1" fmla="*/ 0 h 77"/>
                  <a:gd name="T2" fmla="*/ 17 w 29"/>
                  <a:gd name="T3" fmla="*/ 0 h 77"/>
                  <a:gd name="T4" fmla="*/ 12 w 29"/>
                  <a:gd name="T5" fmla="*/ 3 h 77"/>
                  <a:gd name="T6" fmla="*/ 7 w 29"/>
                  <a:gd name="T7" fmla="*/ 6 h 77"/>
                  <a:gd name="T8" fmla="*/ 3 w 29"/>
                  <a:gd name="T9" fmla="*/ 14 h 77"/>
                  <a:gd name="T10" fmla="*/ 1 w 29"/>
                  <a:gd name="T11" fmla="*/ 21 h 77"/>
                  <a:gd name="T12" fmla="*/ 0 w 29"/>
                  <a:gd name="T13" fmla="*/ 31 h 77"/>
                  <a:gd name="T14" fmla="*/ 2 w 29"/>
                  <a:gd name="T15" fmla="*/ 43 h 77"/>
                  <a:gd name="T16" fmla="*/ 8 w 29"/>
                  <a:gd name="T17" fmla="*/ 55 h 77"/>
                  <a:gd name="T18" fmla="*/ 11 w 29"/>
                  <a:gd name="T19" fmla="*/ 38 h 77"/>
                  <a:gd name="T20" fmla="*/ 14 w 29"/>
                  <a:gd name="T21" fmla="*/ 26 h 77"/>
                  <a:gd name="T22" fmla="*/ 17 w 29"/>
                  <a:gd name="T23" fmla="*/ 16 h 77"/>
                  <a:gd name="T24" fmla="*/ 2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7" name="Group 15">
                <a:extLst>
                  <a:ext uri="{FF2B5EF4-FFF2-40B4-BE49-F238E27FC236}">
                    <a16:creationId xmlns:a16="http://schemas.microsoft.com/office/drawing/2014/main" id="{D2F2CED0-BCAF-4F84-B0D4-BEB286EA5DF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>
                  <a:extLst>
                    <a:ext uri="{FF2B5EF4-FFF2-40B4-BE49-F238E27FC236}">
                      <a16:creationId xmlns:a16="http://schemas.microsoft.com/office/drawing/2014/main" id="{19BA0971-7DC0-4486-B955-7086482111C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8 w 207"/>
                    <a:gd name="T1" fmla="*/ 30 h 564"/>
                    <a:gd name="T2" fmla="*/ 4 w 207"/>
                    <a:gd name="T3" fmla="*/ 50 h 564"/>
                    <a:gd name="T4" fmla="*/ 2 w 207"/>
                    <a:gd name="T5" fmla="*/ 68 h 564"/>
                    <a:gd name="T6" fmla="*/ 0 w 207"/>
                    <a:gd name="T7" fmla="*/ 86 h 564"/>
                    <a:gd name="T8" fmla="*/ 0 w 207"/>
                    <a:gd name="T9" fmla="*/ 104 h 564"/>
                    <a:gd name="T10" fmla="*/ 2 w 207"/>
                    <a:gd name="T11" fmla="*/ 124 h 564"/>
                    <a:gd name="T12" fmla="*/ 5 w 207"/>
                    <a:gd name="T13" fmla="*/ 146 h 564"/>
                    <a:gd name="T14" fmla="*/ 11 w 207"/>
                    <a:gd name="T15" fmla="*/ 171 h 564"/>
                    <a:gd name="T16" fmla="*/ 20 w 207"/>
                    <a:gd name="T17" fmla="*/ 198 h 564"/>
                    <a:gd name="T18" fmla="*/ 30 w 207"/>
                    <a:gd name="T19" fmla="*/ 225 h 564"/>
                    <a:gd name="T20" fmla="*/ 42 w 207"/>
                    <a:gd name="T21" fmla="*/ 252 h 564"/>
                    <a:gd name="T22" fmla="*/ 57 w 207"/>
                    <a:gd name="T23" fmla="*/ 281 h 564"/>
                    <a:gd name="T24" fmla="*/ 73 w 207"/>
                    <a:gd name="T25" fmla="*/ 308 h 564"/>
                    <a:gd name="T26" fmla="*/ 91 w 207"/>
                    <a:gd name="T27" fmla="*/ 334 h 564"/>
                    <a:gd name="T28" fmla="*/ 108 w 207"/>
                    <a:gd name="T29" fmla="*/ 357 h 564"/>
                    <a:gd name="T30" fmla="*/ 126 w 207"/>
                    <a:gd name="T31" fmla="*/ 376 h 564"/>
                    <a:gd name="T32" fmla="*/ 143 w 207"/>
                    <a:gd name="T33" fmla="*/ 390 h 564"/>
                    <a:gd name="T34" fmla="*/ 111 w 207"/>
                    <a:gd name="T35" fmla="*/ 346 h 564"/>
                    <a:gd name="T36" fmla="*/ 88 w 207"/>
                    <a:gd name="T37" fmla="*/ 310 h 564"/>
                    <a:gd name="T38" fmla="*/ 71 w 207"/>
                    <a:gd name="T39" fmla="*/ 280 h 564"/>
                    <a:gd name="T40" fmla="*/ 60 w 207"/>
                    <a:gd name="T41" fmla="*/ 254 h 564"/>
                    <a:gd name="T42" fmla="*/ 52 w 207"/>
                    <a:gd name="T43" fmla="*/ 233 h 564"/>
                    <a:gd name="T44" fmla="*/ 47 w 207"/>
                    <a:gd name="T45" fmla="*/ 214 h 564"/>
                    <a:gd name="T46" fmla="*/ 44 w 207"/>
                    <a:gd name="T47" fmla="*/ 197 h 564"/>
                    <a:gd name="T48" fmla="*/ 39 w 207"/>
                    <a:gd name="T49" fmla="*/ 180 h 564"/>
                    <a:gd name="T50" fmla="*/ 30 w 207"/>
                    <a:gd name="T51" fmla="*/ 142 h 564"/>
                    <a:gd name="T52" fmla="*/ 28 w 207"/>
                    <a:gd name="T53" fmla="*/ 97 h 564"/>
                    <a:gd name="T54" fmla="*/ 30 w 207"/>
                    <a:gd name="T55" fmla="*/ 47 h 564"/>
                    <a:gd name="T56" fmla="*/ 35 w 207"/>
                    <a:gd name="T57" fmla="*/ 0 h 564"/>
                    <a:gd name="T58" fmla="*/ 8 w 207"/>
                    <a:gd name="T59" fmla="*/ 3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17">
                  <a:extLst>
                    <a:ext uri="{FF2B5EF4-FFF2-40B4-BE49-F238E27FC236}">
                      <a16:creationId xmlns:a16="http://schemas.microsoft.com/office/drawing/2014/main" id="{8AA0FED4-9A64-4ECF-AE79-98CFFFF1DC9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3 h 232"/>
                    <a:gd name="T2" fmla="*/ 10 w 47"/>
                    <a:gd name="T3" fmla="*/ 38 h 232"/>
                    <a:gd name="T4" fmla="*/ 15 w 47"/>
                    <a:gd name="T5" fmla="*/ 70 h 232"/>
                    <a:gd name="T6" fmla="*/ 17 w 47"/>
                    <a:gd name="T7" fmla="*/ 110 h 232"/>
                    <a:gd name="T8" fmla="*/ 13 w 47"/>
                    <a:gd name="T9" fmla="*/ 160 h 232"/>
                    <a:gd name="T10" fmla="*/ 32 w 47"/>
                    <a:gd name="T11" fmla="*/ 150 h 232"/>
                    <a:gd name="T12" fmla="*/ 33 w 47"/>
                    <a:gd name="T13" fmla="*/ 123 h 232"/>
                    <a:gd name="T14" fmla="*/ 33 w 47"/>
                    <a:gd name="T15" fmla="*/ 97 h 232"/>
                    <a:gd name="T16" fmla="*/ 32 w 47"/>
                    <a:gd name="T17" fmla="*/ 71 h 232"/>
                    <a:gd name="T18" fmla="*/ 29 w 47"/>
                    <a:gd name="T19" fmla="*/ 49 h 232"/>
                    <a:gd name="T20" fmla="*/ 25 w 47"/>
                    <a:gd name="T21" fmla="*/ 36 h 232"/>
                    <a:gd name="T22" fmla="*/ 20 w 47"/>
                    <a:gd name="T23" fmla="*/ 23 h 232"/>
                    <a:gd name="T24" fmla="*/ 15 w 47"/>
                    <a:gd name="T25" fmla="*/ 12 h 232"/>
                    <a:gd name="T26" fmla="*/ 9 w 47"/>
                    <a:gd name="T27" fmla="*/ 0 h 232"/>
                    <a:gd name="T28" fmla="*/ 0 w 47"/>
                    <a:gd name="T29" fmla="*/ 1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18">
                  <a:extLst>
                    <a:ext uri="{FF2B5EF4-FFF2-40B4-BE49-F238E27FC236}">
                      <a16:creationId xmlns:a16="http://schemas.microsoft.com/office/drawing/2014/main" id="{E8ECF632-D1F5-486E-87DA-BC8ECDDD0800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60 w 87"/>
                    <a:gd name="T1" fmla="*/ 15 h 40"/>
                    <a:gd name="T2" fmla="*/ 53 w 87"/>
                    <a:gd name="T3" fmla="*/ 11 h 40"/>
                    <a:gd name="T4" fmla="*/ 47 w 87"/>
                    <a:gd name="T5" fmla="*/ 8 h 40"/>
                    <a:gd name="T6" fmla="*/ 40 w 87"/>
                    <a:gd name="T7" fmla="*/ 5 h 40"/>
                    <a:gd name="T8" fmla="*/ 32 w 87"/>
                    <a:gd name="T9" fmla="*/ 3 h 40"/>
                    <a:gd name="T10" fmla="*/ 26 w 87"/>
                    <a:gd name="T11" fmla="*/ 2 h 40"/>
                    <a:gd name="T12" fmla="*/ 18 w 87"/>
                    <a:gd name="T13" fmla="*/ 1 h 40"/>
                    <a:gd name="T14" fmla="*/ 9 w 87"/>
                    <a:gd name="T15" fmla="*/ 0 h 40"/>
                    <a:gd name="T16" fmla="*/ 0 w 87"/>
                    <a:gd name="T17" fmla="*/ 1 h 40"/>
                    <a:gd name="T18" fmla="*/ 4 w 87"/>
                    <a:gd name="T19" fmla="*/ 4 h 40"/>
                    <a:gd name="T20" fmla="*/ 10 w 87"/>
                    <a:gd name="T21" fmla="*/ 7 h 40"/>
                    <a:gd name="T22" fmla="*/ 15 w 87"/>
                    <a:gd name="T23" fmla="*/ 9 h 40"/>
                    <a:gd name="T24" fmla="*/ 23 w 87"/>
                    <a:gd name="T25" fmla="*/ 12 h 40"/>
                    <a:gd name="T26" fmla="*/ 29 w 87"/>
                    <a:gd name="T27" fmla="*/ 15 h 40"/>
                    <a:gd name="T28" fmla="*/ 36 w 87"/>
                    <a:gd name="T29" fmla="*/ 18 h 40"/>
                    <a:gd name="T30" fmla="*/ 44 w 87"/>
                    <a:gd name="T31" fmla="*/ 22 h 40"/>
                    <a:gd name="T32" fmla="*/ 51 w 87"/>
                    <a:gd name="T33" fmla="*/ 27 h 40"/>
                    <a:gd name="T34" fmla="*/ 60 w 87"/>
                    <a:gd name="T35" fmla="*/ 1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6" name="Group 19">
              <a:extLst>
                <a:ext uri="{FF2B5EF4-FFF2-40B4-BE49-F238E27FC236}">
                  <a16:creationId xmlns:a16="http://schemas.microsoft.com/office/drawing/2014/main" id="{46CB98CA-4600-4461-893E-B5944FF546C9}"/>
                </a:ext>
              </a:extLst>
            </p:cNvPr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>
                <a:extLst>
                  <a:ext uri="{FF2B5EF4-FFF2-40B4-BE49-F238E27FC236}">
                    <a16:creationId xmlns:a16="http://schemas.microsoft.com/office/drawing/2014/main" id="{99A16A99-8632-4B06-8F90-B7488014401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21">
                <a:extLst>
                  <a:ext uri="{FF2B5EF4-FFF2-40B4-BE49-F238E27FC236}">
                    <a16:creationId xmlns:a16="http://schemas.microsoft.com/office/drawing/2014/main" id="{CC378C39-B8C6-4E0E-9EAF-C56D6D90FAB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22">
                <a:extLst>
                  <a:ext uri="{FF2B5EF4-FFF2-40B4-BE49-F238E27FC236}">
                    <a16:creationId xmlns:a16="http://schemas.microsoft.com/office/drawing/2014/main" id="{AA07CAD7-1800-440B-B5BA-6FEAFEFB382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23">
              <a:extLst>
                <a:ext uri="{FF2B5EF4-FFF2-40B4-BE49-F238E27FC236}">
                  <a16:creationId xmlns:a16="http://schemas.microsoft.com/office/drawing/2014/main" id="{F5899D77-F385-4E2F-8128-A9E6AFEA5F2B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>
                <a:extLst>
                  <a:ext uri="{FF2B5EF4-FFF2-40B4-BE49-F238E27FC236}">
                    <a16:creationId xmlns:a16="http://schemas.microsoft.com/office/drawing/2014/main" id="{885ECB1C-4773-4F54-9C86-A9AD36FD64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5">
                <a:extLst>
                  <a:ext uri="{FF2B5EF4-FFF2-40B4-BE49-F238E27FC236}">
                    <a16:creationId xmlns:a16="http://schemas.microsoft.com/office/drawing/2014/main" id="{45E0DCFA-0095-4E7F-9311-A36647AA81D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6">
                <a:extLst>
                  <a:ext uri="{FF2B5EF4-FFF2-40B4-BE49-F238E27FC236}">
                    <a16:creationId xmlns:a16="http://schemas.microsoft.com/office/drawing/2014/main" id="{42076ACD-9CF9-4358-83AE-011AC424BCE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27">
              <a:extLst>
                <a:ext uri="{FF2B5EF4-FFF2-40B4-BE49-F238E27FC236}">
                  <a16:creationId xmlns:a16="http://schemas.microsoft.com/office/drawing/2014/main" id="{5C95699C-7A48-422D-850C-7B91518BD4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>
                <a:extLst>
                  <a:ext uri="{FF2B5EF4-FFF2-40B4-BE49-F238E27FC236}">
                    <a16:creationId xmlns:a16="http://schemas.microsoft.com/office/drawing/2014/main" id="{D0136706-B66A-474A-A334-BB3936EC59C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9">
                <a:extLst>
                  <a:ext uri="{FF2B5EF4-FFF2-40B4-BE49-F238E27FC236}">
                    <a16:creationId xmlns:a16="http://schemas.microsoft.com/office/drawing/2014/main" id="{95E3B1D5-9DB9-49E6-949D-5B52D56B82C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0">
                <a:extLst>
                  <a:ext uri="{FF2B5EF4-FFF2-40B4-BE49-F238E27FC236}">
                    <a16:creationId xmlns:a16="http://schemas.microsoft.com/office/drawing/2014/main" id="{E643CB2E-7EFC-4328-9EF3-4AB8EC35283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9" name="Freeform 31">
              <a:extLst>
                <a:ext uri="{FF2B5EF4-FFF2-40B4-BE49-F238E27FC236}">
                  <a16:creationId xmlns:a16="http://schemas.microsoft.com/office/drawing/2014/main" id="{618C791C-BA29-4B1B-B5DE-706792237B6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2">
              <a:extLst>
                <a:ext uri="{FF2B5EF4-FFF2-40B4-BE49-F238E27FC236}">
                  <a16:creationId xmlns:a16="http://schemas.microsoft.com/office/drawing/2014/main" id="{51A1FF3D-3542-4C03-9754-99DD8E778D15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6 w 109"/>
                <a:gd name="T3" fmla="*/ 1 h 156"/>
                <a:gd name="T4" fmla="*/ 22 w 109"/>
                <a:gd name="T5" fmla="*/ 5 h 156"/>
                <a:gd name="T6" fmla="*/ 45 w 109"/>
                <a:gd name="T7" fmla="*/ 13 h 156"/>
                <a:gd name="T8" fmla="*/ 70 w 109"/>
                <a:gd name="T9" fmla="*/ 26 h 156"/>
                <a:gd name="T10" fmla="*/ 94 w 109"/>
                <a:gd name="T11" fmla="*/ 47 h 156"/>
                <a:gd name="T12" fmla="*/ 116 w 109"/>
                <a:gd name="T13" fmla="*/ 76 h 156"/>
                <a:gd name="T14" fmla="*/ 130 w 109"/>
                <a:gd name="T15" fmla="*/ 116 h 156"/>
                <a:gd name="T16" fmla="*/ 132 w 109"/>
                <a:gd name="T17" fmla="*/ 167 h 156"/>
                <a:gd name="T18" fmla="*/ 127 w 109"/>
                <a:gd name="T19" fmla="*/ 167 h 156"/>
                <a:gd name="T20" fmla="*/ 120 w 109"/>
                <a:gd name="T21" fmla="*/ 167 h 156"/>
                <a:gd name="T22" fmla="*/ 113 w 109"/>
                <a:gd name="T23" fmla="*/ 167 h 156"/>
                <a:gd name="T24" fmla="*/ 105 w 109"/>
                <a:gd name="T25" fmla="*/ 165 h 156"/>
                <a:gd name="T26" fmla="*/ 98 w 109"/>
                <a:gd name="T27" fmla="*/ 164 h 156"/>
                <a:gd name="T28" fmla="*/ 90 w 109"/>
                <a:gd name="T29" fmla="*/ 161 h 156"/>
                <a:gd name="T30" fmla="*/ 80 w 109"/>
                <a:gd name="T31" fmla="*/ 155 h 156"/>
                <a:gd name="T32" fmla="*/ 70 w 109"/>
                <a:gd name="T33" fmla="*/ 149 h 156"/>
                <a:gd name="T34" fmla="*/ 64 w 109"/>
                <a:gd name="T35" fmla="*/ 135 h 156"/>
                <a:gd name="T36" fmla="*/ 64 w 109"/>
                <a:gd name="T37" fmla="*/ 119 h 156"/>
                <a:gd name="T38" fmla="*/ 68 w 109"/>
                <a:gd name="T39" fmla="*/ 103 h 156"/>
                <a:gd name="T40" fmla="*/ 71 w 109"/>
                <a:gd name="T41" fmla="*/ 86 h 156"/>
                <a:gd name="T42" fmla="*/ 68 w 109"/>
                <a:gd name="T43" fmla="*/ 66 h 156"/>
                <a:gd name="T44" fmla="*/ 58 w 109"/>
                <a:gd name="T45" fmla="*/ 46 h 156"/>
                <a:gd name="T46" fmla="*/ 38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3">
              <a:extLst>
                <a:ext uri="{FF2B5EF4-FFF2-40B4-BE49-F238E27FC236}">
                  <a16:creationId xmlns:a16="http://schemas.microsoft.com/office/drawing/2014/main" id="{AF15C17A-EA0C-45B7-A4DE-041BEC6D3E79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 w 54"/>
                <a:gd name="T5" fmla="*/ 3 h 40"/>
                <a:gd name="T6" fmla="*/ 16 w 54"/>
                <a:gd name="T7" fmla="*/ 9 h 40"/>
                <a:gd name="T8" fmla="*/ 26 w 54"/>
                <a:gd name="T9" fmla="*/ 13 h 40"/>
                <a:gd name="T10" fmla="*/ 35 w 54"/>
                <a:gd name="T11" fmla="*/ 16 h 40"/>
                <a:gd name="T12" fmla="*/ 46 w 54"/>
                <a:gd name="T13" fmla="*/ 18 h 40"/>
                <a:gd name="T14" fmla="*/ 56 w 54"/>
                <a:gd name="T15" fmla="*/ 19 h 40"/>
                <a:gd name="T16" fmla="*/ 66 w 54"/>
                <a:gd name="T17" fmla="*/ 17 h 40"/>
                <a:gd name="T18" fmla="*/ 65 w 54"/>
                <a:gd name="T19" fmla="*/ 27 h 40"/>
                <a:gd name="T20" fmla="*/ 61 w 54"/>
                <a:gd name="T21" fmla="*/ 35 h 40"/>
                <a:gd name="T22" fmla="*/ 54 w 54"/>
                <a:gd name="T23" fmla="*/ 41 h 40"/>
                <a:gd name="T24" fmla="*/ 45 w 54"/>
                <a:gd name="T25" fmla="*/ 43 h 40"/>
                <a:gd name="T26" fmla="*/ 34 w 54"/>
                <a:gd name="T27" fmla="*/ 42 h 40"/>
                <a:gd name="T28" fmla="*/ 23 w 54"/>
                <a:gd name="T29" fmla="*/ 34 h 40"/>
                <a:gd name="T30" fmla="*/ 12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4">
              <a:extLst>
                <a:ext uri="{FF2B5EF4-FFF2-40B4-BE49-F238E27FC236}">
                  <a16:creationId xmlns:a16="http://schemas.microsoft.com/office/drawing/2014/main" id="{688EFDFD-1380-497D-888F-3C493D55542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5">
              <a:extLst>
                <a:ext uri="{FF2B5EF4-FFF2-40B4-BE49-F238E27FC236}">
                  <a16:creationId xmlns:a16="http://schemas.microsoft.com/office/drawing/2014/main" id="{872C1793-7D32-4E29-9732-E7A0CF7EAE3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6">
              <a:extLst>
                <a:ext uri="{FF2B5EF4-FFF2-40B4-BE49-F238E27FC236}">
                  <a16:creationId xmlns:a16="http://schemas.microsoft.com/office/drawing/2014/main" id="{66B70BB7-5CA2-43EA-AAB1-93039EA562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7">
              <a:extLst>
                <a:ext uri="{FF2B5EF4-FFF2-40B4-BE49-F238E27FC236}">
                  <a16:creationId xmlns:a16="http://schemas.microsoft.com/office/drawing/2014/main" id="{F2C0C01F-F256-4A55-AEF6-7EBBC02EA2B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8">
              <a:extLst>
                <a:ext uri="{FF2B5EF4-FFF2-40B4-BE49-F238E27FC236}">
                  <a16:creationId xmlns:a16="http://schemas.microsoft.com/office/drawing/2014/main" id="{8CC0F134-397F-49B1-BA71-589E4CB7B43C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6 h 237"/>
                <a:gd name="T4" fmla="*/ 4 w 257"/>
                <a:gd name="T5" fmla="*/ 52 h 237"/>
                <a:gd name="T6" fmla="*/ 8 w 257"/>
                <a:gd name="T7" fmla="*/ 78 h 237"/>
                <a:gd name="T8" fmla="*/ 15 w 257"/>
                <a:gd name="T9" fmla="*/ 101 h 237"/>
                <a:gd name="T10" fmla="*/ 24 w 257"/>
                <a:gd name="T11" fmla="*/ 123 h 237"/>
                <a:gd name="T12" fmla="*/ 36 w 257"/>
                <a:gd name="T13" fmla="*/ 146 h 237"/>
                <a:gd name="T14" fmla="*/ 51 w 257"/>
                <a:gd name="T15" fmla="*/ 166 h 237"/>
                <a:gd name="T16" fmla="*/ 68 w 257"/>
                <a:gd name="T17" fmla="*/ 184 h 237"/>
                <a:gd name="T18" fmla="*/ 90 w 257"/>
                <a:gd name="T19" fmla="*/ 201 h 237"/>
                <a:gd name="T20" fmla="*/ 115 w 257"/>
                <a:gd name="T21" fmla="*/ 215 h 237"/>
                <a:gd name="T22" fmla="*/ 142 w 257"/>
                <a:gd name="T23" fmla="*/ 226 h 237"/>
                <a:gd name="T24" fmla="*/ 175 w 257"/>
                <a:gd name="T25" fmla="*/ 236 h 237"/>
                <a:gd name="T26" fmla="*/ 211 w 257"/>
                <a:gd name="T27" fmla="*/ 242 h 237"/>
                <a:gd name="T28" fmla="*/ 252 w 257"/>
                <a:gd name="T29" fmla="*/ 245 h 237"/>
                <a:gd name="T30" fmla="*/ 294 w 257"/>
                <a:gd name="T31" fmla="*/ 244 h 237"/>
                <a:gd name="T32" fmla="*/ 344 w 257"/>
                <a:gd name="T33" fmla="*/ 240 h 237"/>
                <a:gd name="T34" fmla="*/ 300 w 257"/>
                <a:gd name="T35" fmla="*/ 235 h 237"/>
                <a:gd name="T36" fmla="*/ 261 w 257"/>
                <a:gd name="T37" fmla="*/ 227 h 237"/>
                <a:gd name="T38" fmla="*/ 228 w 257"/>
                <a:gd name="T39" fmla="*/ 219 h 237"/>
                <a:gd name="T40" fmla="*/ 198 w 257"/>
                <a:gd name="T41" fmla="*/ 211 h 237"/>
                <a:gd name="T42" fmla="*/ 171 w 257"/>
                <a:gd name="T43" fmla="*/ 200 h 237"/>
                <a:gd name="T44" fmla="*/ 150 w 257"/>
                <a:gd name="T45" fmla="*/ 188 h 237"/>
                <a:gd name="T46" fmla="*/ 130 w 257"/>
                <a:gd name="T47" fmla="*/ 175 h 237"/>
                <a:gd name="T48" fmla="*/ 112 w 257"/>
                <a:gd name="T49" fmla="*/ 160 h 237"/>
                <a:gd name="T50" fmla="*/ 96 w 257"/>
                <a:gd name="T51" fmla="*/ 146 h 237"/>
                <a:gd name="T52" fmla="*/ 82 w 257"/>
                <a:gd name="T53" fmla="*/ 129 h 237"/>
                <a:gd name="T54" fmla="*/ 70 w 257"/>
                <a:gd name="T55" fmla="*/ 111 h 237"/>
                <a:gd name="T56" fmla="*/ 58 w 257"/>
                <a:gd name="T57" fmla="*/ 91 h 237"/>
                <a:gd name="T58" fmla="*/ 44 w 257"/>
                <a:gd name="T59" fmla="*/ 71 h 237"/>
                <a:gd name="T60" fmla="*/ 31 w 257"/>
                <a:gd name="T61" fmla="*/ 49 h 237"/>
                <a:gd name="T62" fmla="*/ 16 w 257"/>
                <a:gd name="T63" fmla="*/ 2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9">
              <a:extLst>
                <a:ext uri="{FF2B5EF4-FFF2-40B4-BE49-F238E27FC236}">
                  <a16:creationId xmlns:a16="http://schemas.microsoft.com/office/drawing/2014/main" id="{6EA3BDB0-5EEA-4EF1-9AF2-ACBFE59C9087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04 w 124"/>
                <a:gd name="T1" fmla="*/ 0 h 110"/>
                <a:gd name="T2" fmla="*/ 167 w 124"/>
                <a:gd name="T3" fmla="*/ 113 h 110"/>
                <a:gd name="T4" fmla="*/ 162 w 124"/>
                <a:gd name="T5" fmla="*/ 112 h 110"/>
                <a:gd name="T6" fmla="*/ 144 w 124"/>
                <a:gd name="T7" fmla="*/ 110 h 110"/>
                <a:gd name="T8" fmla="*/ 120 w 124"/>
                <a:gd name="T9" fmla="*/ 106 h 110"/>
                <a:gd name="T10" fmla="*/ 92 w 124"/>
                <a:gd name="T11" fmla="*/ 104 h 110"/>
                <a:gd name="T12" fmla="*/ 61 w 124"/>
                <a:gd name="T13" fmla="*/ 101 h 110"/>
                <a:gd name="T14" fmla="*/ 34 w 124"/>
                <a:gd name="T15" fmla="*/ 102 h 110"/>
                <a:gd name="T16" fmla="*/ 12 w 124"/>
                <a:gd name="T17" fmla="*/ 107 h 110"/>
                <a:gd name="T18" fmla="*/ 0 w 124"/>
                <a:gd name="T19" fmla="*/ 115 h 110"/>
                <a:gd name="T20" fmla="*/ 5 w 124"/>
                <a:gd name="T21" fmla="*/ 102 h 110"/>
                <a:gd name="T22" fmla="*/ 11 w 124"/>
                <a:gd name="T23" fmla="*/ 93 h 110"/>
                <a:gd name="T24" fmla="*/ 22 w 124"/>
                <a:gd name="T25" fmla="*/ 86 h 110"/>
                <a:gd name="T26" fmla="*/ 34 w 124"/>
                <a:gd name="T27" fmla="*/ 79 h 110"/>
                <a:gd name="T28" fmla="*/ 48 w 124"/>
                <a:gd name="T29" fmla="*/ 75 h 110"/>
                <a:gd name="T30" fmla="*/ 63 w 124"/>
                <a:gd name="T31" fmla="*/ 74 h 110"/>
                <a:gd name="T32" fmla="*/ 79 w 124"/>
                <a:gd name="T33" fmla="*/ 74 h 110"/>
                <a:gd name="T34" fmla="*/ 97 w 124"/>
                <a:gd name="T35" fmla="*/ 77 h 110"/>
                <a:gd name="T36" fmla="*/ 98 w 124"/>
                <a:gd name="T37" fmla="*/ 74 h 110"/>
                <a:gd name="T38" fmla="*/ 94 w 124"/>
                <a:gd name="T39" fmla="*/ 59 h 110"/>
                <a:gd name="T40" fmla="*/ 90 w 124"/>
                <a:gd name="T41" fmla="*/ 40 h 110"/>
                <a:gd name="T42" fmla="*/ 88 w 124"/>
                <a:gd name="T43" fmla="*/ 31 h 110"/>
                <a:gd name="T44" fmla="*/ 85 w 124"/>
                <a:gd name="T45" fmla="*/ 31 h 110"/>
                <a:gd name="T46" fmla="*/ 82 w 124"/>
                <a:gd name="T47" fmla="*/ 30 h 110"/>
                <a:gd name="T48" fmla="*/ 79 w 124"/>
                <a:gd name="T49" fmla="*/ 27 h 110"/>
                <a:gd name="T50" fmla="*/ 77 w 124"/>
                <a:gd name="T51" fmla="*/ 24 h 110"/>
                <a:gd name="T52" fmla="*/ 77 w 124"/>
                <a:gd name="T53" fmla="*/ 20 h 110"/>
                <a:gd name="T54" fmla="*/ 79 w 124"/>
                <a:gd name="T55" fmla="*/ 15 h 110"/>
                <a:gd name="T56" fmla="*/ 89 w 124"/>
                <a:gd name="T57" fmla="*/ 8 h 110"/>
                <a:gd name="T58" fmla="*/ 10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40">
              <a:extLst>
                <a:ext uri="{FF2B5EF4-FFF2-40B4-BE49-F238E27FC236}">
                  <a16:creationId xmlns:a16="http://schemas.microsoft.com/office/drawing/2014/main" id="{D0BE3B1D-C4A3-4066-87A3-25E7A224C169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5 h 156"/>
                <a:gd name="T6" fmla="*/ 50 w 109"/>
                <a:gd name="T7" fmla="*/ 12 h 156"/>
                <a:gd name="T8" fmla="*/ 78 w 109"/>
                <a:gd name="T9" fmla="*/ 25 h 156"/>
                <a:gd name="T10" fmla="*/ 105 w 109"/>
                <a:gd name="T11" fmla="*/ 45 h 156"/>
                <a:gd name="T12" fmla="*/ 129 w 109"/>
                <a:gd name="T13" fmla="*/ 73 h 156"/>
                <a:gd name="T14" fmla="*/ 144 w 109"/>
                <a:gd name="T15" fmla="*/ 111 h 156"/>
                <a:gd name="T16" fmla="*/ 147 w 109"/>
                <a:gd name="T17" fmla="*/ 160 h 156"/>
                <a:gd name="T18" fmla="*/ 142 w 109"/>
                <a:gd name="T19" fmla="*/ 160 h 156"/>
                <a:gd name="T20" fmla="*/ 134 w 109"/>
                <a:gd name="T21" fmla="*/ 160 h 156"/>
                <a:gd name="T22" fmla="*/ 125 w 109"/>
                <a:gd name="T23" fmla="*/ 160 h 156"/>
                <a:gd name="T24" fmla="*/ 117 w 109"/>
                <a:gd name="T25" fmla="*/ 158 h 156"/>
                <a:gd name="T26" fmla="*/ 109 w 109"/>
                <a:gd name="T27" fmla="*/ 157 h 156"/>
                <a:gd name="T28" fmla="*/ 100 w 109"/>
                <a:gd name="T29" fmla="*/ 154 h 156"/>
                <a:gd name="T30" fmla="*/ 89 w 109"/>
                <a:gd name="T31" fmla="*/ 149 h 156"/>
                <a:gd name="T32" fmla="*/ 78 w 109"/>
                <a:gd name="T33" fmla="*/ 143 h 156"/>
                <a:gd name="T34" fmla="*/ 71 w 109"/>
                <a:gd name="T35" fmla="*/ 129 h 156"/>
                <a:gd name="T36" fmla="*/ 71 w 109"/>
                <a:gd name="T37" fmla="*/ 114 h 156"/>
                <a:gd name="T38" fmla="*/ 76 w 109"/>
                <a:gd name="T39" fmla="*/ 98 h 156"/>
                <a:gd name="T40" fmla="*/ 80 w 109"/>
                <a:gd name="T41" fmla="*/ 82 h 156"/>
                <a:gd name="T42" fmla="*/ 76 w 109"/>
                <a:gd name="T43" fmla="*/ 64 h 156"/>
                <a:gd name="T44" fmla="*/ 65 w 109"/>
                <a:gd name="T45" fmla="*/ 44 h 156"/>
                <a:gd name="T46" fmla="*/ 42 w 109"/>
                <a:gd name="T47" fmla="*/ 2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41">
              <a:extLst>
                <a:ext uri="{FF2B5EF4-FFF2-40B4-BE49-F238E27FC236}">
                  <a16:creationId xmlns:a16="http://schemas.microsoft.com/office/drawing/2014/main" id="{8B728FAB-9010-4F0F-AAA8-B2D8EBB29BF3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2 w 46"/>
                <a:gd name="T1" fmla="*/ 0 h 94"/>
                <a:gd name="T2" fmla="*/ 27 w 46"/>
                <a:gd name="T3" fmla="*/ 39 h 94"/>
                <a:gd name="T4" fmla="*/ 20 w 46"/>
                <a:gd name="T5" fmla="*/ 64 h 94"/>
                <a:gd name="T6" fmla="*/ 15 w 46"/>
                <a:gd name="T7" fmla="*/ 82 h 94"/>
                <a:gd name="T8" fmla="*/ 0 w 46"/>
                <a:gd name="T9" fmla="*/ 97 h 94"/>
                <a:gd name="T10" fmla="*/ 16 w 46"/>
                <a:gd name="T11" fmla="*/ 91 h 94"/>
                <a:gd name="T12" fmla="*/ 31 w 46"/>
                <a:gd name="T13" fmla="*/ 83 h 94"/>
                <a:gd name="T14" fmla="*/ 43 w 46"/>
                <a:gd name="T15" fmla="*/ 71 h 94"/>
                <a:gd name="T16" fmla="*/ 54 w 46"/>
                <a:gd name="T17" fmla="*/ 59 h 94"/>
                <a:gd name="T18" fmla="*/ 61 w 46"/>
                <a:gd name="T19" fmla="*/ 45 h 94"/>
                <a:gd name="T20" fmla="*/ 62 w 46"/>
                <a:gd name="T21" fmla="*/ 31 h 94"/>
                <a:gd name="T22" fmla="*/ 57 w 46"/>
                <a:gd name="T23" fmla="*/ 15 h 94"/>
                <a:gd name="T24" fmla="*/ 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42">
              <a:extLst>
                <a:ext uri="{FF2B5EF4-FFF2-40B4-BE49-F238E27FC236}">
                  <a16:creationId xmlns:a16="http://schemas.microsoft.com/office/drawing/2014/main" id="{A7CE2538-5D31-46A2-B98F-54D6653B23E6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3 h 40"/>
                <a:gd name="T6" fmla="*/ 17 w 54"/>
                <a:gd name="T7" fmla="*/ 8 h 40"/>
                <a:gd name="T8" fmla="*/ 28 w 54"/>
                <a:gd name="T9" fmla="*/ 12 h 40"/>
                <a:gd name="T10" fmla="*/ 39 w 54"/>
                <a:gd name="T11" fmla="*/ 15 h 40"/>
                <a:gd name="T12" fmla="*/ 51 w 54"/>
                <a:gd name="T13" fmla="*/ 17 h 40"/>
                <a:gd name="T14" fmla="*/ 61 w 54"/>
                <a:gd name="T15" fmla="*/ 18 h 40"/>
                <a:gd name="T16" fmla="*/ 72 w 54"/>
                <a:gd name="T17" fmla="*/ 16 h 40"/>
                <a:gd name="T18" fmla="*/ 71 w 54"/>
                <a:gd name="T19" fmla="*/ 26 h 40"/>
                <a:gd name="T20" fmla="*/ 67 w 54"/>
                <a:gd name="T21" fmla="*/ 34 h 40"/>
                <a:gd name="T22" fmla="*/ 59 w 54"/>
                <a:gd name="T23" fmla="*/ 39 h 40"/>
                <a:gd name="T24" fmla="*/ 49 w 54"/>
                <a:gd name="T25" fmla="*/ 41 h 40"/>
                <a:gd name="T26" fmla="*/ 37 w 54"/>
                <a:gd name="T27" fmla="*/ 40 h 40"/>
                <a:gd name="T28" fmla="*/ 25 w 54"/>
                <a:gd name="T29" fmla="*/ 33 h 40"/>
                <a:gd name="T30" fmla="*/ 13 w 54"/>
                <a:gd name="T31" fmla="*/ 2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43">
              <a:extLst>
                <a:ext uri="{FF2B5EF4-FFF2-40B4-BE49-F238E27FC236}">
                  <a16:creationId xmlns:a16="http://schemas.microsoft.com/office/drawing/2014/main" id="{2C306726-0BDC-4E30-8292-C0F981400D4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44">
              <a:extLst>
                <a:ext uri="{FF2B5EF4-FFF2-40B4-BE49-F238E27FC236}">
                  <a16:creationId xmlns:a16="http://schemas.microsoft.com/office/drawing/2014/main" id="{340D8712-C26F-47EA-A9B0-ED7404A6BD7B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2 w 596"/>
                <a:gd name="T1" fmla="*/ 381 h 666"/>
                <a:gd name="T2" fmla="*/ 8 w 596"/>
                <a:gd name="T3" fmla="*/ 351 h 666"/>
                <a:gd name="T4" fmla="*/ 0 w 596"/>
                <a:gd name="T5" fmla="*/ 298 h 666"/>
                <a:gd name="T6" fmla="*/ 5 w 596"/>
                <a:gd name="T7" fmla="*/ 229 h 666"/>
                <a:gd name="T8" fmla="*/ 34 w 596"/>
                <a:gd name="T9" fmla="*/ 156 h 666"/>
                <a:gd name="T10" fmla="*/ 93 w 596"/>
                <a:gd name="T11" fmla="*/ 87 h 666"/>
                <a:gd name="T12" fmla="*/ 192 w 596"/>
                <a:gd name="T13" fmla="*/ 32 h 666"/>
                <a:gd name="T14" fmla="*/ 333 w 596"/>
                <a:gd name="T15" fmla="*/ 2 h 666"/>
                <a:gd name="T16" fmla="*/ 513 w 596"/>
                <a:gd name="T17" fmla="*/ 9 h 666"/>
                <a:gd name="T18" fmla="*/ 653 w 596"/>
                <a:gd name="T19" fmla="*/ 70 h 666"/>
                <a:gd name="T20" fmla="*/ 747 w 596"/>
                <a:gd name="T21" fmla="*/ 170 h 666"/>
                <a:gd name="T22" fmla="*/ 797 w 596"/>
                <a:gd name="T23" fmla="*/ 293 h 666"/>
                <a:gd name="T24" fmla="*/ 803 w 596"/>
                <a:gd name="T25" fmla="*/ 421 h 666"/>
                <a:gd name="T26" fmla="*/ 764 w 596"/>
                <a:gd name="T27" fmla="*/ 541 h 666"/>
                <a:gd name="T28" fmla="*/ 684 w 596"/>
                <a:gd name="T29" fmla="*/ 633 h 666"/>
                <a:gd name="T30" fmla="*/ 563 w 596"/>
                <a:gd name="T31" fmla="*/ 683 h 666"/>
                <a:gd name="T32" fmla="*/ 525 w 596"/>
                <a:gd name="T33" fmla="*/ 679 h 666"/>
                <a:gd name="T34" fmla="*/ 595 w 596"/>
                <a:gd name="T35" fmla="*/ 636 h 666"/>
                <a:gd name="T36" fmla="*/ 650 w 596"/>
                <a:gd name="T37" fmla="*/ 560 h 666"/>
                <a:gd name="T38" fmla="*/ 687 w 596"/>
                <a:gd name="T39" fmla="*/ 468 h 666"/>
                <a:gd name="T40" fmla="*/ 701 w 596"/>
                <a:gd name="T41" fmla="*/ 366 h 666"/>
                <a:gd name="T42" fmla="*/ 693 w 596"/>
                <a:gd name="T43" fmla="*/ 266 h 666"/>
                <a:gd name="T44" fmla="*/ 654 w 596"/>
                <a:gd name="T45" fmla="*/ 179 h 666"/>
                <a:gd name="T46" fmla="*/ 584 w 596"/>
                <a:gd name="T47" fmla="*/ 115 h 666"/>
                <a:gd name="T48" fmla="*/ 460 w 596"/>
                <a:gd name="T49" fmla="*/ 77 h 666"/>
                <a:gd name="T50" fmla="*/ 332 w 596"/>
                <a:gd name="T51" fmla="*/ 63 h 666"/>
                <a:gd name="T52" fmla="*/ 235 w 596"/>
                <a:gd name="T53" fmla="*/ 73 h 666"/>
                <a:gd name="T54" fmla="*/ 163 w 596"/>
                <a:gd name="T55" fmla="*/ 104 h 666"/>
                <a:gd name="T56" fmla="*/ 113 w 596"/>
                <a:gd name="T57" fmla="*/ 153 h 666"/>
                <a:gd name="T58" fmla="*/ 77 w 596"/>
                <a:gd name="T59" fmla="*/ 212 h 666"/>
                <a:gd name="T60" fmla="*/ 54 w 596"/>
                <a:gd name="T61" fmla="*/ 280 h 666"/>
                <a:gd name="T62" fmla="*/ 38 w 596"/>
                <a:gd name="T63" fmla="*/ 34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3" name="Rectangle 45">
            <a:extLst>
              <a:ext uri="{FF2B5EF4-FFF2-40B4-BE49-F238E27FC236}">
                <a16:creationId xmlns:a16="http://schemas.microsoft.com/office/drawing/2014/main" id="{7A12168E-AFF7-417D-B325-E8572A9C4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88AD9FBB-179D-4CC3-87EB-190B8F12A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535" name="Rectangle 47">
            <a:extLst>
              <a:ext uri="{FF2B5EF4-FFF2-40B4-BE49-F238E27FC236}">
                <a16:creationId xmlns:a16="http://schemas.microsoft.com/office/drawing/2014/main" id="{BB20CCA0-6571-405B-8E52-69B4AA9251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6" name="Rectangle 48">
            <a:extLst>
              <a:ext uri="{FF2B5EF4-FFF2-40B4-BE49-F238E27FC236}">
                <a16:creationId xmlns:a16="http://schemas.microsoft.com/office/drawing/2014/main" id="{DB66B28F-9739-4FBA-941B-8C525B87AD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7" name="Rectangle 49">
            <a:extLst>
              <a:ext uri="{FF2B5EF4-FFF2-40B4-BE49-F238E27FC236}">
                <a16:creationId xmlns:a16="http://schemas.microsoft.com/office/drawing/2014/main" id="{AA8D5071-A600-4CE8-9726-BE4861D05B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626DBD-A316-43EC-807B-66308303F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jb.man.ac.uk/~drl/download/iceberg.gif&amp;imgrefurl=http://www.jb.man.ac.uk/~drl/download/&amp;h=683&amp;w=500&amp;sz=24&amp;tbnid=3sRSjwmEG0wJ:&amp;tbnh=137&amp;tbnw=100&amp;start=1&amp;prev=/images%3Fq%3Diceberg.gif%26hl%3Den%26lr%3D%26rls%3DGGLD,GGLD:2004-21,GGLD:en%26sa%3DN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snu.edu/~hculbert/pp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57118BF1-0604-431B-99F4-86AB9146E9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Developing cultural awareness in short-term missionaries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0EF013B-B46D-4777-B83B-6FDBC7F4B9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Howard Culbertson</a:t>
            </a:r>
          </a:p>
          <a:p>
            <a:pPr eaLnBrk="1" hangingPunct="1">
              <a:defRPr/>
            </a:pPr>
            <a:r>
              <a:rPr lang="en-US" altLang="en-US" sz="2000"/>
              <a:t>Southern Nazarene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F003A460-1138-4BF0-93EF-432F7E034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029200"/>
            <a:ext cx="7162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/>
              <a:t>Viewing culture as successively deeper levels of understanding </a:t>
            </a:r>
            <a:br>
              <a:rPr lang="en-US" altLang="en-US" sz="3200"/>
            </a:br>
            <a:r>
              <a:rPr lang="en-US" altLang="en-US" sz="3200"/>
              <a:t>	-- diagram by Lloyd Kwast</a:t>
            </a:r>
          </a:p>
        </p:txBody>
      </p:sp>
      <p:pic>
        <p:nvPicPr>
          <p:cNvPr id="12291" name="Picture 8">
            <a:extLst>
              <a:ext uri="{FF2B5EF4-FFF2-40B4-BE49-F238E27FC236}">
                <a16:creationId xmlns:a16="http://schemas.microsoft.com/office/drawing/2014/main" id="{E84E4594-D106-43EC-9ABA-0DBB946239D0}"/>
              </a:ext>
            </a:extLst>
          </p:cNvPr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914400"/>
            <a:ext cx="4019550" cy="3938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22B213C-272B-4E38-B246-2EB1B9452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3315" name="Picture 4">
            <a:extLst>
              <a:ext uri="{FF2B5EF4-FFF2-40B4-BE49-F238E27FC236}">
                <a16:creationId xmlns:a16="http://schemas.microsoft.com/office/drawing/2014/main" id="{56F8AFA4-FE39-430B-A895-8E0B9E867BDE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81575" cy="488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5F133D0-E7F4-4CC2-97D9-856893D66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A5746317-CB0F-44A3-8E33-DAB6C4A1B59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72050" cy="4872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7851C50-11D5-4D2D-9406-177383CEE4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CD535404-FCE1-4CE9-A51E-47B02CF7BF2C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91100" cy="489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C3A70FA-8272-4B1A-BF3A-8B58F6673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7925A109-733C-4581-8474-9DBEC250B982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72050" cy="4872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93B1797-9AA7-4556-9550-C56347017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E1FF56B1-99EC-44B7-9AFC-C6A7570CC1E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81575" cy="4881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70AE6A7-22D1-4278-9630-7A10FF9FF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C7563855-53AC-4ECD-B782-CC811E0B7AC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64112" cy="486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B09B336-3D71-4D69-8503-38FFAAD44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75968481-03E6-4D61-B86A-277C9FBC2C7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64112" cy="486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6AA3489-F87A-4EEA-BA8E-F7E94338B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75E71815-A80F-497E-AB86-DC03530A11F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89512" cy="488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433E0C21-AF46-4C19-A4FC-D76D037F8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altLang="en-US"/>
            </a:br>
            <a:endParaRPr lang="en-US" altLang="en-US"/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E793F769-96FD-4901-9120-B24B6395DF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715000"/>
            <a:ext cx="74676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400"/>
              <a:t>with credit to Marc Siemens and Gary Weaver</a:t>
            </a:r>
          </a:p>
        </p:txBody>
      </p:sp>
      <p:pic>
        <p:nvPicPr>
          <p:cNvPr id="104452" name="Picture 4">
            <a:hlinkClick r:id="rId2"/>
            <a:extLst>
              <a:ext uri="{FF2B5EF4-FFF2-40B4-BE49-F238E27FC236}">
                <a16:creationId xmlns:a16="http://schemas.microsoft.com/office/drawing/2014/main" id="{4CE0A8CD-9005-4E07-858F-21010BD28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220913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5" name="Rectangle 7">
            <a:extLst>
              <a:ext uri="{FF2B5EF4-FFF2-40B4-BE49-F238E27FC236}">
                <a16:creationId xmlns:a16="http://schemas.microsoft.com/office/drawing/2014/main" id="{F0D5F981-121C-423D-A911-72D37285D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153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Iceberg:  analogy for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829BB21-0D0B-4537-B95E-C1A9B619B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Short term versus long term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9701698-2970-4086-8CD6-793746899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Short-termers generally do not get second chance opportunities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8D89EE56-2CE5-4E96-86EC-7E0FBAD5C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98F4CE3-5DFE-4029-BFDE-83159E86B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DE7A49E7-1B81-4200-8953-7F4FE571070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150813"/>
            <a:ext cx="9031287" cy="655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>
            <a:extLst>
              <a:ext uri="{FF2B5EF4-FFF2-40B4-BE49-F238E27FC236}">
                <a16:creationId xmlns:a16="http://schemas.microsoft.com/office/drawing/2014/main" id="{4F65EB0A-FD44-462F-9C85-80B46C4530F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" t="1558" r="4395" b="3117"/>
          <a:stretch>
            <a:fillRect/>
          </a:stretch>
        </p:blipFill>
        <p:spPr bwMode="auto">
          <a:xfrm>
            <a:off x="0" y="76200"/>
            <a:ext cx="9120188" cy="661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Rectangle 2">
            <a:extLst>
              <a:ext uri="{FF2B5EF4-FFF2-40B4-BE49-F238E27FC236}">
                <a16:creationId xmlns:a16="http://schemas.microsoft.com/office/drawing/2014/main" id="{6ACF9981-41D1-45FF-8923-3A23AF57A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29200" y="76200"/>
            <a:ext cx="44958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600"/>
              <a:t>Bob Sjogren, Bill and Amy Stearns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2237738-A05E-4634-9B40-C4E5B20BE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CQ Components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ACCD05B-1EFB-46A0-8806-F89AAD495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Knowledge</a:t>
            </a:r>
          </a:p>
          <a:p>
            <a:pPr eaLnBrk="1" hangingPunct="1"/>
            <a:r>
              <a:rPr lang="en-US" altLang="en-US"/>
              <a:t>Interpretation</a:t>
            </a:r>
          </a:p>
          <a:p>
            <a:pPr eaLnBrk="1" hangingPunct="1"/>
            <a:r>
              <a:rPr lang="en-US" altLang="en-US"/>
              <a:t>Behavior</a:t>
            </a:r>
          </a:p>
          <a:p>
            <a:pPr eaLnBrk="1" hangingPunct="1"/>
            <a:r>
              <a:rPr lang="en-US" altLang="en-US"/>
              <a:t>Perseverance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152DF348-0B22-4549-A1ED-259DF2D05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Getting people to actively process all four areas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BA3440-FEDA-4057-9A34-EA01CD8A8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Case studies</a:t>
            </a:r>
          </a:p>
          <a:p>
            <a:pPr eaLnBrk="1" hangingPunct="1"/>
            <a:r>
              <a:rPr lang="en-US" altLang="en-US"/>
              <a:t>Someone from there</a:t>
            </a:r>
          </a:p>
          <a:p>
            <a:pPr eaLnBrk="1" hangingPunct="1"/>
            <a:r>
              <a:rPr lang="en-US" altLang="en-US"/>
              <a:t>Someone who’s been there</a:t>
            </a:r>
          </a:p>
          <a:p>
            <a:pPr eaLnBrk="1" hangingPunct="1"/>
            <a:r>
              <a:rPr lang="en-US" altLang="en-US"/>
              <a:t>Emphasizing relationships</a:t>
            </a:r>
          </a:p>
          <a:p>
            <a:pPr lvl="1" eaLnBrk="1" hangingPunct="1"/>
            <a:r>
              <a:rPr lang="en-US" altLang="en-US"/>
              <a:t>“with” not “for”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676A5CE4-8270-4CA3-A391-1B69719E7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Knowledge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20150AC-19F1-4109-B747-7041BF0FE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An understanding that culture can be seen as the “software” that runs our minds</a:t>
            </a:r>
          </a:p>
          <a:p>
            <a:pPr eaLnBrk="1" hangingPunct="1"/>
            <a:r>
              <a:rPr lang="en-US" altLang="en-US"/>
              <a:t>Some key issues</a:t>
            </a:r>
          </a:p>
          <a:p>
            <a:pPr lvl="1" eaLnBrk="1" hangingPunct="1"/>
            <a:r>
              <a:rPr lang="en-US" altLang="en-US" sz="2400"/>
              <a:t>High context versus low context</a:t>
            </a:r>
          </a:p>
          <a:p>
            <a:pPr lvl="1" eaLnBrk="1" hangingPunct="1"/>
            <a:r>
              <a:rPr lang="en-US" altLang="en-US" sz="2400"/>
              <a:t>Time orientation (event time vs clock time)</a:t>
            </a:r>
          </a:p>
          <a:p>
            <a:pPr lvl="1" eaLnBrk="1" hangingPunct="1"/>
            <a:r>
              <a:rPr lang="en-US" altLang="en-US" sz="2400"/>
              <a:t>Individualism / corporateness</a:t>
            </a:r>
          </a:p>
          <a:p>
            <a:pPr lvl="1" eaLnBrk="1" hangingPunct="1"/>
            <a:r>
              <a:rPr lang="en-US" altLang="en-US" sz="2400"/>
              <a:t>Power distance</a:t>
            </a:r>
          </a:p>
          <a:p>
            <a:pPr lvl="1" eaLnBrk="1" hangingPunct="1"/>
            <a:r>
              <a:rPr lang="en-US" altLang="en-US" sz="2400"/>
              <a:t>Uncertainty avoidance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7069BBE6-5EBD-4381-8B7E-CD874695E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Interpretation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FC1D666-30B2-4628-8453-9EE010946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Turning off cruise control</a:t>
            </a:r>
          </a:p>
          <a:p>
            <a:pPr eaLnBrk="1" hangingPunct="1"/>
            <a:r>
              <a:rPr lang="en-US" altLang="en-US"/>
              <a:t>Holistic observation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4523BFA9-B74A-44D4-BF2B-175CB4CE8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Behavior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C9E2CCA-176A-40B5-B752-D44711FB1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we move to seeing this as an outcome rather than a starting point?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8BD53C0-147B-481B-9F69-0412FB58F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Perseverance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0493697-C3C3-4590-9023-E70E45CE7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Level of interest, drive and motivation to adapt cross-culturally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CAAB89F5-2130-45F1-AFD5-13BDDF9A1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B1B32C9-B701-4530-93B8-1894520FD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endParaRPr lang="en-US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96C49CA-7E99-4420-91DB-BF61464A4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4724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How do we get beyond . . . 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03AF8B5-3617-485C-8B4E-B8BC9FED4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Don’t drink the water</a:t>
            </a:r>
          </a:p>
          <a:p>
            <a:pPr eaLnBrk="1" hangingPunct="1"/>
            <a:r>
              <a:rPr lang="en-US" altLang="en-US"/>
              <a:t>Don’t go out alone; groups of 4 with 1 being a male</a:t>
            </a:r>
          </a:p>
          <a:p>
            <a:pPr eaLnBrk="1" hangingPunct="1"/>
            <a:r>
              <a:rPr lang="en-US" altLang="en-US"/>
              <a:t>Don’t smile at males on the street whom you do not know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559C002-530D-4A34-9429-E71A0C604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How do we keep from . . . 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0148E7-5391-4FB9-83AF-7912CEFE8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Hardening stereotypes</a:t>
            </a:r>
          </a:p>
          <a:p>
            <a:pPr eaLnBrk="1" hangingPunct="1"/>
            <a:r>
              <a:rPr lang="en-US" altLang="en-US"/>
              <a:t>Reinforcing ethnocentrism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9739CC12-B2C4-40C6-A66B-F7EC594FB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Can we make sure they do not come back saying . . . 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90B0A0-6FDF-4093-9AD6-2C313885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“I need to be a great deal more thankful for all that I have”</a:t>
            </a:r>
          </a:p>
          <a:p>
            <a:pPr eaLnBrk="1" hangingPunct="1"/>
            <a:r>
              <a:rPr lang="en-US" altLang="en-US"/>
              <a:t>“They’re just like us”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5E95845-FAEE-433D-A8A5-F8DD595BA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819150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/>
              <a:t>CQ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FB18EAA7-70F8-442E-9393-A1A649E9B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92488"/>
            <a:ext cx="8229600" cy="3084512"/>
          </a:xfrm>
        </p:spPr>
        <p:txBody>
          <a:bodyPr/>
          <a:lstStyle/>
          <a:p>
            <a:pPr eaLnBrk="1" hangingPunct="1"/>
            <a:r>
              <a:rPr lang="en-US" altLang="en-US"/>
              <a:t>What are possible phrases for which “CQ” could be an acronym?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854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0E2D74E-C0E2-4B98-9413-AAED5F34B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1213E0C-537F-4603-88E4-A4A18A72B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Culture quotient </a:t>
            </a:r>
          </a:p>
          <a:p>
            <a:pPr eaLnBrk="1" hangingPunct="1"/>
            <a:r>
              <a:rPr lang="en-US" altLang="en-US"/>
              <a:t>Cultural intelligence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FA765E8-D742-4A12-9784-F8AC7AB4B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CQ= culture quotient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A4A6A89-99BE-40D4-8D31-B61D9913E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92288"/>
            <a:ext cx="8458200" cy="4456112"/>
          </a:xfrm>
        </p:spPr>
        <p:txBody>
          <a:bodyPr/>
          <a:lstStyle/>
          <a:p>
            <a:pPr eaLnBrk="1" hangingPunct="1"/>
            <a:r>
              <a:rPr lang="en-US" altLang="en-US"/>
              <a:t>Culture quotient / Cultural intelligence</a:t>
            </a:r>
          </a:p>
          <a:p>
            <a:pPr lvl="1" eaLnBrk="1" hangingPunct="1"/>
            <a:r>
              <a:rPr lang="en-US" altLang="en-US" sz="2000"/>
              <a:t>Came into use about 4 years ago </a:t>
            </a:r>
            <a:r>
              <a:rPr lang="en-US" altLang="en-US" sz="1800" i="1"/>
              <a:t>(Harvard Business Review)</a:t>
            </a:r>
          </a:p>
          <a:p>
            <a:pPr lvl="1" eaLnBrk="1" hangingPunct="1"/>
            <a:r>
              <a:rPr lang="en-US" altLang="en-US" sz="2000"/>
              <a:t>Widespread now in business world</a:t>
            </a:r>
          </a:p>
          <a:p>
            <a:pPr lvl="1" eaLnBrk="1" hangingPunct="1"/>
            <a:r>
              <a:rPr lang="en-US" altLang="en-US" sz="2000"/>
              <a:t>Short-term missions application</a:t>
            </a:r>
          </a:p>
          <a:p>
            <a:pPr lvl="2" eaLnBrk="1" hangingPunct="1"/>
            <a:r>
              <a:rPr lang="en-US" altLang="en-US" sz="1800"/>
              <a:t>David Livermore’s </a:t>
            </a:r>
            <a:r>
              <a:rPr lang="en-US" altLang="en-US" sz="1800" i="1"/>
              <a:t>Serving with Eyes Wide Open </a:t>
            </a:r>
            <a:r>
              <a:rPr lang="en-US" altLang="en-US" sz="1800"/>
              <a:t>(2006)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3C3214B9-851D-4D0B-B1F5-9644F73A0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Culture Quotient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6B8F763-D936-42A1-BF01-F75C6C7C3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Cognitive </a:t>
            </a:r>
            <a:r>
              <a:rPr lang="en-US" altLang="en-US"/>
              <a:t>(the “head”)</a:t>
            </a:r>
          </a:p>
          <a:p>
            <a:pPr eaLnBrk="1" hangingPunct="1"/>
            <a:r>
              <a:rPr lang="en-US" altLang="en-US" b="1"/>
              <a:t>Physical </a:t>
            </a:r>
            <a:r>
              <a:rPr lang="en-US" altLang="en-US"/>
              <a:t>(the “body”)</a:t>
            </a:r>
          </a:p>
          <a:p>
            <a:pPr eaLnBrk="1" hangingPunct="1"/>
            <a:r>
              <a:rPr lang="en-US" altLang="en-US" b="1"/>
              <a:t>Emotional/Motivational </a:t>
            </a:r>
            <a:r>
              <a:rPr lang="en-US" altLang="en-US"/>
              <a:t>(the “heart”)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363</Words>
  <Application>Microsoft Office PowerPoint</Application>
  <PresentationFormat>On-screen Show (4:3)</PresentationFormat>
  <Paragraphs>63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Verdana</vt:lpstr>
      <vt:lpstr>Calibri</vt:lpstr>
      <vt:lpstr>Balloons</vt:lpstr>
      <vt:lpstr>Developing cultural awareness in short-term missionaries</vt:lpstr>
      <vt:lpstr>Short term versus long term</vt:lpstr>
      <vt:lpstr>How do we get beyond . . . ?</vt:lpstr>
      <vt:lpstr>How do we keep from . . . ?</vt:lpstr>
      <vt:lpstr>Can we make sure they do not come back saying . . . ?</vt:lpstr>
      <vt:lpstr>CQ</vt:lpstr>
      <vt:lpstr>PowerPoint Presentation</vt:lpstr>
      <vt:lpstr>CQ= culture quotient</vt:lpstr>
      <vt:lpstr>Culture Quotient</vt:lpstr>
      <vt:lpstr>Viewing culture as successively deeper levels of understanding   -- diagram by Lloyd Kwast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Bob Sjogren, Bill and Amy Stearns</vt:lpstr>
      <vt:lpstr>CQ Components</vt:lpstr>
      <vt:lpstr>Getting people to actively process all four areas</vt:lpstr>
      <vt:lpstr>Knowledge</vt:lpstr>
      <vt:lpstr>Interpretation</vt:lpstr>
      <vt:lpstr>Behavior</vt:lpstr>
      <vt:lpstr>Perseverance</vt:lpstr>
      <vt:lpstr>PowerPoint Presentation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iceberg of culture  (with credit to Marc Siemens)</dc:title>
  <dc:creator>Howard</dc:creator>
  <cp:lastModifiedBy>Howard Culbertson</cp:lastModifiedBy>
  <cp:revision>15</cp:revision>
  <dcterms:created xsi:type="dcterms:W3CDTF">2005-05-11T22:10:02Z</dcterms:created>
  <dcterms:modified xsi:type="dcterms:W3CDTF">2020-12-19T12:54:04Z</dcterms:modified>
</cp:coreProperties>
</file>