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4" r:id="rId6"/>
    <p:sldId id="259" r:id="rId7"/>
    <p:sldId id="258" r:id="rId8"/>
    <p:sldId id="263" r:id="rId9"/>
    <p:sldId id="260" r:id="rId10"/>
    <p:sldId id="265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02F5-FF39-4862-8307-235FD92B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ADA31-4111-43B7-AB56-939E2AFDD586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7F317-F6ED-4B64-B753-3D76D713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8F96C-1C10-4267-956D-FB922893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4895-BB4C-4AD0-A894-4ADEDB8FF6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73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F0B13-E151-4BF5-8FA9-0867A8DA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3773-F8CD-4C7A-94F2-164CF62DD5B4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79BCC-7B55-469C-8BF7-B647BA64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33493-DA6B-4AC0-8F46-3257F3C6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768A-BD82-424B-8EC9-BDCE1C4AE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36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A835-75FD-4E32-B620-3CAA922D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B5EB-7745-4AC9-9941-B5D76E775EF4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B7A24-4494-46A5-92B0-D25447C3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71A51-DF65-4555-8C7B-2C1CA821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6DA2-A1FA-47CE-8B32-A1F865C06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3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4BD49-AD93-4D0C-B7F5-4550122F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A39AC-7A19-4E1D-8DC9-7B05A1844E05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D723B-EEB6-4453-AA84-1B1C55FC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022AB-48FB-43C2-87E2-FE4D750D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8905-1F34-492D-9B42-878A6CE1C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1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1184-B1DD-4DF8-89BD-87D112A2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BDE8-042D-426C-A199-3BF49FFD7BDB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46818-45AB-4E6B-8215-7CC2E7AA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11A5F-55E0-4D05-8F90-A846DB56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0F6B-7184-4614-AAAA-808E7E5B0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83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2447F2-DCAC-4928-96C3-914EB614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8DEE-4395-4370-A4AC-4126ADF29EF1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7673C5-CAA0-496A-AF1D-8B1418B4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35764-D820-42FF-91CB-DE9A4666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09F1-E841-4B65-B7F2-F58A567A4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32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C10B3A-8748-4DBF-A0EC-4A94E51D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A9DF4-BF6D-4B31-9A54-3AAD9D85A01C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711423-F589-4105-BDC6-B34E60E8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E07191-D981-4B51-824C-82AB6C63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79BA-2647-4C2B-9CA9-5495BA09F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88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325985-110A-4565-9B74-E602C864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CD32-6849-4107-ADB9-42C677686C4A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898C73-5D3C-467C-A7AB-27D50F31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A5F3AC-B548-45B8-9F7C-70EBD00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4412-FB72-4C05-BF2F-863302D8F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2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419FF4-DBF8-4A29-A25D-692CBF7F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2ECA-593E-41F5-AAD4-AFAF6655B91D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BF3E0D-F840-40BA-AD9F-248C3E50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041762-CE18-4229-B5B6-5725E9EF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739A-256B-410A-A334-E13EDA417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9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29732D-8E86-4374-839D-2DF896DB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DC04-A0EC-4233-8168-F9C9BB125527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F5562B-BD35-460A-A957-B2DA86F8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65850E-1352-474E-A393-EF1FD26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95C4-0346-4E40-8BB7-B842A6B44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63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17720A-FD27-4C6D-9EEB-D31200FD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475C-A199-435D-8D7F-A40D1A4A8197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320DC1-9887-4EAA-8232-8F7FDE9F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21213A-0F4F-4D46-A571-5ED9E24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5A8C1-7D5D-408F-B3B0-FD0AD2E95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60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80B6994-0C9B-4F23-82B6-0E1F09B3C1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51C046D-F006-4364-A1FA-B584E41AF5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A8253-E194-4CBF-AE29-4B658AAB2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92E167-414A-4924-A684-6B30DE48E231}" type="datetimeFigureOut">
              <a:rPr lang="en-US"/>
              <a:pPr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6284-9395-4533-AC61-3A3CB3CAE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1FE25-4163-4702-BB38-6D80DBB2F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00FE74-2DB9-42C8-8ED2-10D5BDF68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http:/home.snu.edu/~hculbert/ppt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ar/imgres?imgurl=http://libsyn.com/images/hollywood123/end%2520of%2520the%2520spear.jpg&amp;imgrefurl=http://hollywood123.libsyn.org/index.php%3Fpost_category%3Dpodcasts&amp;usg=__GntMREY36C_o8M4VOISNiCGhYYc=&amp;h=349&amp;w=250&amp;sz=69&amp;hl=es&amp;start=3&amp;um=1&amp;tbnid=6KapCprhd82tgM:&amp;tbnh=120&amp;tbnw=86&amp;prev=/images%3Fq%3Dwaorani%2B1959%2Bmissionaries%26hl%3Des%26rlz%3D1T4GGLL_enUS304US304%26um%3D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6.png"/><Relationship Id="rId2" Type="http://schemas.openxmlformats.org/officeDocument/2006/relationships/hyperlink" Target="http://www.waoraniwomen.org/catalogo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ar/imgres?imgurl=http://www.ocregister.com/newsimages/local/2006/01/08spear_md.jpg&amp;imgrefurl=http://www.ocregister.com/ocregister/news/homepage/article_936563.php&amp;usg=__PGyZ-GahNG7Dm4rjUg7fO_osb2c=&amp;h=184&amp;w=174&amp;sz=6&amp;hl=es&amp;start=2&amp;um=1&amp;tbnid=wCIWTvOg52_DoM:&amp;tbnh=102&amp;tbnw=96&amp;prev=/images%3Fq%3Dwaorani%2B1959%2Bmissionaries%26hl%3Des%26rlz%3D1T4GGLL_enUS304US304%26um%3D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en.wikipedia.org/wiki/File:Throughgates.jpg" TargetMode="External"/><Relationship Id="rId4" Type="http://schemas.openxmlformats.org/officeDocument/2006/relationships/hyperlink" Target="http://images.google.com.ar/imgres?imgurl=http://www.mafkrul.com/images/nate.gif&amp;imgrefurl=http://www.mafkrul.com/MAF/Timeline.htm&amp;usg=__vPm_xMQKSBUOLGPHjKYIkZA85AM=&amp;h=92&amp;w=116&amp;sz=9&amp;hl=es&amp;start=17&amp;um=1&amp;tbnid=mKo0v9ZWh1L8EM:&amp;tbnh=69&amp;tbnw=87&amp;prev=/images%3Fq%3Dwaorani%2Bauca%2B1959%26hl%3Des%26rlz%3D1T4GGLL_enUS304US304%26sa%3DN%26um%3D1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en.wikipedia.org/wiki/File:Throughgates.jpg" TargetMode="External"/><Relationship Id="rId3" Type="http://schemas.openxmlformats.org/officeDocument/2006/relationships/hyperlink" Target="http://www.waoraniwomen.org/catalogo/index.php" TargetMode="External"/><Relationship Id="rId7" Type="http://schemas.openxmlformats.org/officeDocument/2006/relationships/hyperlink" Target="http://images.google.com.ar/imgres?imgurl=http://old.catalystdrama.org/Projects/BridgeOfBlood2005/Images/Roger%2520Youderian.jpg&amp;imgrefurl=http://old.catalystdrama.org/Projects/BridgeOfBlood2005/Default-50th.htm&amp;usg=__yqSa6TG029Cxk2CAANbMtAWMDQM=&amp;h=87&amp;w=91&amp;sz=10&amp;hl=es&amp;start=70&amp;um=1&amp;tbnid=w7Gwt1XfiQSu3M:&amp;tbnh=76&amp;tbnw=79&amp;prev=/images%3Fq%3Dwaorani%2Bauca%2B1959%26ndsp%3D18%26hl%3Des%26rlz%3D1T4GGLL_enUS304US304%26sa%3DN%26start%3D54%26um%3D1" TargetMode="External"/><Relationship Id="rId12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hyperlink" Target="http://images.google.com.ar/imgres?imgurl=http://libsyn.com/images/hollywood123/end%2520of%2520the%2520spear.jpg&amp;imgrefurl=http://hollywood123.libsyn.org/index.php%3Fpost_category%3Dpodcasts&amp;usg=__GntMREY36C_o8M4VOISNiCGhYYc=&amp;h=349&amp;w=250&amp;sz=69&amp;hl=es&amp;start=3&amp;um=1&amp;tbnid=6KapCprhd82tgM:&amp;tbnh=120&amp;tbnw=86&amp;prev=/images%3Fq%3Dwaorani%2B1959%2Bmissionaries%26hl%3Des%26rlz%3D1T4GGLL_enUS304US304%26um%3D1" TargetMode="External"/><Relationship Id="rId5" Type="http://schemas.openxmlformats.org/officeDocument/2006/relationships/hyperlink" Target="http://images.google.com.ar/imgres?imgurl=http://www.mafkrul.com/images/nate.gif&amp;imgrefurl=http://www.mafkrul.com/MAF/Timeline.htm&amp;usg=__vPm_xMQKSBUOLGPHjKYIkZA85AM=&amp;h=92&amp;w=116&amp;sz=9&amp;hl=es&amp;start=17&amp;um=1&amp;tbnid=mKo0v9ZWh1L8EM:&amp;tbnh=69&amp;tbnw=87&amp;prev=/images%3Fq%3Dwaorani%2Bauca%2B1959%26hl%3Des%26rlz%3D1T4GGLL_enUS304US304%26sa%3DN%26um%3D1" TargetMode="External"/><Relationship Id="rId10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hyperlink" Target="http://images.google.com.ar/imgres?imgurl=http://www.ocregister.com/newsimages/local/2006/01/08spear_md.jpg&amp;imgrefurl=http://www.ocregister.com/ocregister/news/homepage/article_936563.php&amp;usg=__PGyZ-GahNG7Dm4rjUg7fO_osb2c=&amp;h=184&amp;w=174&amp;sz=6&amp;hl=es&amp;start=2&amp;um=1&amp;tbnid=wCIWTvOg52_DoM:&amp;tbnh=102&amp;tbnw=96&amp;prev=/images%3Fq%3Dwaorani%2B1959%2Bmissionaries%26hl%3Des%26rlz%3D1T4GGLL_enUS304US304%26um%3D1" TargetMode="External"/><Relationship Id="rId1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38DDAF5-940D-4D44-AC76-E54EE2A8C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in the world is God doing?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1ACDD-EB37-44CF-9950-C8869817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Chuck Gailey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Howard Culbertson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3B491AD-F10D-49A1-AE70-CFBB64CED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>
                <a:hlinkClick r:id="rId2"/>
              </a:rPr>
            </a:br>
            <a:endParaRPr lang="en-US" altLang="en-US" sz="1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45637-C895-4E12-B09A-2503CA27B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40B396B-C9D4-4847-AC99-B8037A68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5" name="Picture 2" descr="Artesanía waorani">
            <a:hlinkClick r:id="rId2"/>
            <a:extLst>
              <a:ext uri="{FF2B5EF4-FFF2-40B4-BE49-F238E27FC236}">
                <a16:creationId xmlns:a16="http://schemas.microsoft.com/office/drawing/2014/main" id="{6C63C17C-3F41-4B95-8499-1A17C98FB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5072063"/>
            <a:ext cx="17811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tbn0.google.com/images?q=tbn:mKo0v9ZWh1L8EM:http://www.mafkrul.com/images/nate.gif">
            <a:hlinkClick r:id="rId4"/>
            <a:extLst>
              <a:ext uri="{FF2B5EF4-FFF2-40B4-BE49-F238E27FC236}">
                <a16:creationId xmlns:a16="http://schemas.microsoft.com/office/drawing/2014/main" id="{7A491F8D-D3B4-4A0B-96C2-44668FDA8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5143500"/>
            <a:ext cx="12604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http://tbn2.google.com/images?q=tbn:wCIWTvOg52_DoM:http://www.ocregister.com/newsimages/local/2006/01/08spear_md.jpg">
            <a:hlinkClick r:id="rId6"/>
            <a:extLst>
              <a:ext uri="{FF2B5EF4-FFF2-40B4-BE49-F238E27FC236}">
                <a16:creationId xmlns:a16="http://schemas.microsoft.com/office/drawing/2014/main" id="{CCBF9435-3CCC-4C37-BF22-679E068AF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86263"/>
            <a:ext cx="914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http://tbn1.google.com/images?q=tbn:6KapCprhd82tgM:http://libsyn.com/images/hollywood123/end%2520of%2520the%2520spear.jpg">
            <a:hlinkClick r:id="rId8"/>
            <a:extLst>
              <a:ext uri="{FF2B5EF4-FFF2-40B4-BE49-F238E27FC236}">
                <a16:creationId xmlns:a16="http://schemas.microsoft.com/office/drawing/2014/main" id="{B0417FE5-F07E-4F2A-A7D9-57DF7DEFE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3748">
            <a:off x="857250" y="1357313"/>
            <a:ext cx="11255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http://upload.wikimedia.org/wikipedia/en/thumb/1/13/Throughgates.jpg/200px-Throughgates.jpg">
            <a:hlinkClick r:id="rId10" tooltip="Throughgates.jpg"/>
            <a:extLst>
              <a:ext uri="{FF2B5EF4-FFF2-40B4-BE49-F238E27FC236}">
                <a16:creationId xmlns:a16="http://schemas.microsoft.com/office/drawing/2014/main" id="{536C66C7-59FE-4057-80CF-452647B89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7556">
            <a:off x="6572250" y="833438"/>
            <a:ext cx="178593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hoto of Nate's plane, Pete Fleming and 'George'">
            <a:extLst>
              <a:ext uri="{FF2B5EF4-FFF2-40B4-BE49-F238E27FC236}">
                <a16:creationId xmlns:a16="http://schemas.microsoft.com/office/drawing/2014/main" id="{B900527A-36F9-491D-A704-558EF3633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000250"/>
            <a:ext cx="3505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7358DAB-317B-4940-86CF-27D16A8E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099" name="Content Placeholder 3" descr="2339_1091829541969_1413420092_30272248_6762_s.jpg">
            <a:extLst>
              <a:ext uri="{FF2B5EF4-FFF2-40B4-BE49-F238E27FC236}">
                <a16:creationId xmlns:a16="http://schemas.microsoft.com/office/drawing/2014/main" id="{C4BAD3D6-FC2F-4AAD-B009-E1E4E1E9DA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9063" y="2000250"/>
            <a:ext cx="1533525" cy="2055813"/>
          </a:xfrm>
        </p:spPr>
      </p:pic>
      <p:pic>
        <p:nvPicPr>
          <p:cNvPr id="4100" name="Picture 2" descr="Artesanía waorani">
            <a:hlinkClick r:id="rId3"/>
            <a:extLst>
              <a:ext uri="{FF2B5EF4-FFF2-40B4-BE49-F238E27FC236}">
                <a16:creationId xmlns:a16="http://schemas.microsoft.com/office/drawing/2014/main" id="{673B4D30-4678-43D3-84EE-57122C37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5072063"/>
            <a:ext cx="17811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http://tbn0.google.com/images?q=tbn:mKo0v9ZWh1L8EM:http://www.mafkrul.com/images/nate.gif">
            <a:hlinkClick r:id="rId5"/>
            <a:extLst>
              <a:ext uri="{FF2B5EF4-FFF2-40B4-BE49-F238E27FC236}">
                <a16:creationId xmlns:a16="http://schemas.microsoft.com/office/drawing/2014/main" id="{E477217A-2D01-40B7-9B95-81304FE5F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5143500"/>
            <a:ext cx="12604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tbn0.google.com/images?q=tbn:w7Gwt1XfiQSu3M:http://old.catalystdrama.org/Projects/BridgeOfBlood2005/Images/Roger%2520Youderian.jpg">
            <a:hlinkClick r:id="rId7"/>
            <a:extLst>
              <a:ext uri="{FF2B5EF4-FFF2-40B4-BE49-F238E27FC236}">
                <a16:creationId xmlns:a16="http://schemas.microsoft.com/office/drawing/2014/main" id="{985305AD-1816-49A0-B675-53DBF41F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43313"/>
            <a:ext cx="7524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http://tbn2.google.com/images?q=tbn:wCIWTvOg52_DoM:http://www.ocregister.com/newsimages/local/2006/01/08spear_md.jpg">
            <a:hlinkClick r:id="rId9"/>
            <a:extLst>
              <a:ext uri="{FF2B5EF4-FFF2-40B4-BE49-F238E27FC236}">
                <a16:creationId xmlns:a16="http://schemas.microsoft.com/office/drawing/2014/main" id="{6AD82833-AFC9-47C1-8EF1-F0184A145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86263"/>
            <a:ext cx="914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0" descr="http://tbn1.google.com/images?q=tbn:6KapCprhd82tgM:http://libsyn.com/images/hollywood123/end%2520of%2520the%2520spear.jpg">
            <a:hlinkClick r:id="rId11"/>
            <a:extLst>
              <a:ext uri="{FF2B5EF4-FFF2-40B4-BE49-F238E27FC236}">
                <a16:creationId xmlns:a16="http://schemas.microsoft.com/office/drawing/2014/main" id="{0F336B77-A0D5-4117-8134-C326A331A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3748">
            <a:off x="857250" y="1357313"/>
            <a:ext cx="112553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2" descr="http://upload.wikimedia.org/wikipedia/en/thumb/1/13/Throughgates.jpg/200px-Throughgates.jpg">
            <a:hlinkClick r:id="rId13" tooltip="Throughgates.jpg"/>
            <a:extLst>
              <a:ext uri="{FF2B5EF4-FFF2-40B4-BE49-F238E27FC236}">
                <a16:creationId xmlns:a16="http://schemas.microsoft.com/office/drawing/2014/main" id="{D978EBF3-CD8E-49DE-BE06-A2ED3EF31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7556">
            <a:off x="6572250" y="833438"/>
            <a:ext cx="178593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A430EB75-19E2-409F-BF89-A77E00514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83951">
            <a:off x="1933575" y="2714625"/>
            <a:ext cx="22606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769826FE-75F7-4E2B-8085-F072C0B48A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04022">
            <a:off x="5700713" y="1857375"/>
            <a:ext cx="2300287" cy="3419475"/>
          </a:xfrm>
          <a:noFill/>
        </p:spPr>
      </p:pic>
      <p:sp>
        <p:nvSpPr>
          <p:cNvPr id="5124" name="TextBox 3">
            <a:extLst>
              <a:ext uri="{FF2B5EF4-FFF2-40B4-BE49-F238E27FC236}">
                <a16:creationId xmlns:a16="http://schemas.microsoft.com/office/drawing/2014/main" id="{209333F6-AE88-4EA0-A042-CDE5864F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428625"/>
            <a:ext cx="7926387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Modern missionary movement progression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Coastlands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Inland areas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Unreached people groups</a:t>
            </a:r>
          </a:p>
        </p:txBody>
      </p:sp>
      <p:sp>
        <p:nvSpPr>
          <p:cNvPr id="5125" name="TextBox 5">
            <a:extLst>
              <a:ext uri="{FF2B5EF4-FFF2-40B4-BE49-F238E27FC236}">
                <a16:creationId xmlns:a16="http://schemas.microsoft.com/office/drawing/2014/main" id="{9FB63B8E-9DCE-4637-A3BC-453A8153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5643563"/>
            <a:ext cx="313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http://www.joshuaproject.net/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5E713FF-049D-4B4F-876A-6D503E7F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Back to Jerusalem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76CE6868-1104-453F-9199-D1C09B977E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438" y="1878013"/>
            <a:ext cx="7731125" cy="3970337"/>
          </a:xfrm>
          <a:noFill/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B6C1EB04-B294-476F-BED8-01588950B6AA}"/>
              </a:ext>
            </a:extLst>
          </p:cNvPr>
          <p:cNvSpPr/>
          <p:nvPr/>
        </p:nvSpPr>
        <p:spPr>
          <a:xfrm rot="19094716">
            <a:off x="1751013" y="4108450"/>
            <a:ext cx="97948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D2B7CF55-14EA-4C16-8347-2E1AEEC576FD}"/>
              </a:ext>
            </a:extLst>
          </p:cNvPr>
          <p:cNvSpPr/>
          <p:nvPr/>
        </p:nvSpPr>
        <p:spPr>
          <a:xfrm rot="10182031">
            <a:off x="5786438" y="28241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backto.jpg">
            <a:extLst>
              <a:ext uri="{FF2B5EF4-FFF2-40B4-BE49-F238E27FC236}">
                <a16:creationId xmlns:a16="http://schemas.microsoft.com/office/drawing/2014/main" id="{DD407703-34C2-413D-914F-B6339E75F0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115612">
            <a:off x="1838325" y="1535113"/>
            <a:ext cx="2298700" cy="3482975"/>
          </a:xfrm>
        </p:spPr>
      </p:pic>
      <p:pic>
        <p:nvPicPr>
          <p:cNvPr id="7171" name="Picture 4" descr="backto2.jpg">
            <a:extLst>
              <a:ext uri="{FF2B5EF4-FFF2-40B4-BE49-F238E27FC236}">
                <a16:creationId xmlns:a16="http://schemas.microsoft.com/office/drawing/2014/main" id="{3CB1CE88-5E10-4322-A9C8-3D61675E2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2868">
            <a:off x="6170613" y="1416050"/>
            <a:ext cx="1182687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>
            <a:extLst>
              <a:ext uri="{FF2B5EF4-FFF2-40B4-BE49-F238E27FC236}">
                <a16:creationId xmlns:a16="http://schemas.microsoft.com/office/drawing/2014/main" id="{B62086DF-EBF7-47E9-8E42-96869B81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 to Jerusalem!</a:t>
            </a:r>
          </a:p>
        </p:txBody>
      </p:sp>
      <p:sp>
        <p:nvSpPr>
          <p:cNvPr id="7173" name="TextBox 5">
            <a:extLst>
              <a:ext uri="{FF2B5EF4-FFF2-40B4-BE49-F238E27FC236}">
                <a16:creationId xmlns:a16="http://schemas.microsoft.com/office/drawing/2014/main" id="{2AB397AF-190D-4994-99AB-EF3FFEEBE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4956175"/>
            <a:ext cx="6040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dream of 100,000 Chinese missionaries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headed westward in the direction of Jerusalem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408CE80-F4A6-469A-B80D-BBB99FAE2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50/15 movement in Nigeria</a:t>
            </a:r>
          </a:p>
        </p:txBody>
      </p:sp>
      <p:pic>
        <p:nvPicPr>
          <p:cNvPr id="8195" name="Content Placeholder 3" descr="nigeria.gif">
            <a:extLst>
              <a:ext uri="{FF2B5EF4-FFF2-40B4-BE49-F238E27FC236}">
                <a16:creationId xmlns:a16="http://schemas.microsoft.com/office/drawing/2014/main" id="{FA7DCC59-4075-403B-828C-651CE58560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3763" y="1871663"/>
            <a:ext cx="2606675" cy="2486025"/>
          </a:xfrm>
        </p:spPr>
      </p:pic>
      <p:pic>
        <p:nvPicPr>
          <p:cNvPr id="8196" name="Picture 4" descr="africa2.bmp">
            <a:extLst>
              <a:ext uri="{FF2B5EF4-FFF2-40B4-BE49-F238E27FC236}">
                <a16:creationId xmlns:a16="http://schemas.microsoft.com/office/drawing/2014/main" id="{DF5F01CE-1570-4EB8-A4F2-664A52BB6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5938"/>
            <a:ext cx="4100513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4">
            <a:extLst>
              <a:ext uri="{FF2B5EF4-FFF2-40B4-BE49-F238E27FC236}">
                <a16:creationId xmlns:a16="http://schemas.microsoft.com/office/drawing/2014/main" id="{56A3BD22-A71D-455F-B91D-50D8C8CB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85775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50,000 missionaries in 15 years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487D9EF-5F9A-4173-A4EB-10F276C2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081C8AA-453F-4DF3-8992-2D1B9D23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Change of “center of gravity”</a:t>
            </a:r>
          </a:p>
          <a:p>
            <a:pPr lvl="1"/>
            <a:r>
              <a:rPr lang="en-US" altLang="en-US"/>
              <a:t>No longer always rich to poor</a:t>
            </a:r>
          </a:p>
          <a:p>
            <a:r>
              <a:rPr lang="en-US" altLang="en-US"/>
              <a:t>Partnerships</a:t>
            </a:r>
          </a:p>
          <a:p>
            <a:r>
              <a:rPr lang="en-US" altLang="en-US"/>
              <a:t>Church planting as focus</a:t>
            </a:r>
          </a:p>
          <a:p>
            <a:r>
              <a:rPr lang="en-US" altLang="en-US"/>
              <a:t>From all six continents to all six continents</a:t>
            </a:r>
          </a:p>
          <a:p>
            <a:pPr lvl="1"/>
            <a:r>
              <a:rPr lang="en-US" altLang="en-US"/>
              <a:t>41 nations now represented in Nazarene missionary force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C5DBE2A-6596-46D8-BFA7-0D44D8F0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economic problems?</a:t>
            </a:r>
          </a:p>
        </p:txBody>
      </p:sp>
      <p:pic>
        <p:nvPicPr>
          <p:cNvPr id="10243" name="Content Placeholder 3" descr="dollars.jpg">
            <a:extLst>
              <a:ext uri="{FF2B5EF4-FFF2-40B4-BE49-F238E27FC236}">
                <a16:creationId xmlns:a16="http://schemas.microsoft.com/office/drawing/2014/main" id="{508D0241-BA23-4DA2-BBC1-48048A5DCF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3481388"/>
            <a:ext cx="2071688" cy="2090737"/>
          </a:xfrm>
        </p:spPr>
      </p:pic>
      <p:sp>
        <p:nvSpPr>
          <p:cNvPr id="10244" name="TextBox 3">
            <a:extLst>
              <a:ext uri="{FF2B5EF4-FFF2-40B4-BE49-F238E27FC236}">
                <a16:creationId xmlns:a16="http://schemas.microsoft.com/office/drawing/2014/main" id="{B2E4F844-0296-4741-A968-6B400F646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785938"/>
            <a:ext cx="828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“Obedience to the Great Commission has more consistently been poisoned by </a:t>
            </a:r>
            <a:r>
              <a:rPr lang="en-US" altLang="en-US" sz="2400" i="1">
                <a:latin typeface="Arial" panose="020B0604020202020204" pitchFamily="34" charset="0"/>
              </a:rPr>
              <a:t>affluence</a:t>
            </a:r>
            <a:r>
              <a:rPr lang="en-US" altLang="en-US" sz="2400">
                <a:latin typeface="Arial" panose="020B0604020202020204" pitchFamily="34" charset="0"/>
              </a:rPr>
              <a:t> than by anything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Arial" panose="020B0604020202020204" pitchFamily="34" charset="0"/>
              </a:rPr>
              <a:t>-- Ralph Winter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150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What in the world is God doing?</vt:lpstr>
      <vt:lpstr>PowerPoint Presentation</vt:lpstr>
      <vt:lpstr>PowerPoint Presentation</vt:lpstr>
      <vt:lpstr>PowerPoint Presentation</vt:lpstr>
      <vt:lpstr> Back to Jerusalem</vt:lpstr>
      <vt:lpstr>Back to Jerusalem!</vt:lpstr>
      <vt:lpstr>50/15 movement in Nigeria</vt:lpstr>
      <vt:lpstr>PowerPoint Presentation</vt:lpstr>
      <vt:lpstr>Global economic problems?</vt:lpstr>
      <vt:lpstr>This PowerPoint presentation is available along with related materials and other PowerPoint presentations at http://home.snu.edu/~hculbert/ppt.htm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Convention Seminar</dc:title>
  <dc:creator>Student</dc:creator>
  <cp:lastModifiedBy>Howard Culbertson</cp:lastModifiedBy>
  <cp:revision>13</cp:revision>
  <dcterms:created xsi:type="dcterms:W3CDTF">2009-06-24T16:00:00Z</dcterms:created>
  <dcterms:modified xsi:type="dcterms:W3CDTF">2020-12-19T01:41:41Z</dcterms:modified>
</cp:coreProperties>
</file>