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70" r:id="rId3"/>
    <p:sldId id="263" r:id="rId4"/>
    <p:sldId id="257" r:id="rId5"/>
    <p:sldId id="264" r:id="rId6"/>
    <p:sldId id="266" r:id="rId7"/>
    <p:sldId id="269" r:id="rId8"/>
    <p:sldId id="267" r:id="rId9"/>
    <p:sldId id="268" r:id="rId10"/>
    <p:sldId id="258" r:id="rId11"/>
    <p:sldId id="262" r:id="rId12"/>
    <p:sldId id="259" r:id="rId13"/>
    <p:sldId id="260" r:id="rId14"/>
    <p:sldId id="261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643" autoAdjust="0"/>
  </p:normalViewPr>
  <p:slideViewPr>
    <p:cSldViewPr>
      <p:cViewPr varScale="1">
        <p:scale>
          <a:sx n="63" d="100"/>
          <a:sy n="63" d="100"/>
        </p:scale>
        <p:origin x="13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F272E76-60B7-4AA9-8CC0-D2DDA1FE1E37}"/>
              </a:ext>
            </a:extLst>
          </p:cNvPr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FCE3371-7B7D-4C41-8DC7-619D24EA5EB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25D0D89C-70BB-4718-BF01-9B75908A67C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F1D9C679-2930-4644-B7F2-FB2572A43C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5760 w 4848"/>
                  <a:gd name="T1" fmla="*/ 1032 h 432"/>
                  <a:gd name="T2" fmla="*/ 0 w 4848"/>
                  <a:gd name="T3" fmla="*/ 1032 h 432"/>
                  <a:gd name="T4" fmla="*/ 0 w 4848"/>
                  <a:gd name="T5" fmla="*/ 0 h 432"/>
                  <a:gd name="T6" fmla="*/ 5760 w 4848"/>
                  <a:gd name="T7" fmla="*/ 0 h 432"/>
                  <a:gd name="T8" fmla="*/ 5760 w 4848"/>
                  <a:gd name="T9" fmla="*/ 10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3C129D25-7A00-4DE4-A086-02E28C8A1DF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9B8EE8AA-98F7-48C3-AF52-F29BFBFCCE5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6 w 15"/>
                    <a:gd name="T1" fmla="*/ 10 h 23"/>
                    <a:gd name="T2" fmla="*/ 17 w 15"/>
                    <a:gd name="T3" fmla="*/ 4 h 23"/>
                    <a:gd name="T4" fmla="*/ 15 w 15"/>
                    <a:gd name="T5" fmla="*/ 15 h 23"/>
                    <a:gd name="T6" fmla="*/ 6 w 15"/>
                    <a:gd name="T7" fmla="*/ 1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8">
                  <a:extLst>
                    <a:ext uri="{FF2B5EF4-FFF2-40B4-BE49-F238E27FC236}">
                      <a16:creationId xmlns:a16="http://schemas.microsoft.com/office/drawing/2014/main" id="{F24F28C2-A470-412E-900A-5639A846BE5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1 h 23"/>
                    <a:gd name="T2" fmla="*/ 12 w 20"/>
                    <a:gd name="T3" fmla="*/ 3 h 23"/>
                    <a:gd name="T4" fmla="*/ 7 w 20"/>
                    <a:gd name="T5" fmla="*/ 17 h 23"/>
                    <a:gd name="T6" fmla="*/ 3 w 20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9">
                  <a:extLst>
                    <a:ext uri="{FF2B5EF4-FFF2-40B4-BE49-F238E27FC236}">
                      <a16:creationId xmlns:a16="http://schemas.microsoft.com/office/drawing/2014/main" id="{9F056981-571D-49C4-814A-CA7AB288C40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7 w 30"/>
                    <a:gd name="T1" fmla="*/ 27 h 42"/>
                    <a:gd name="T2" fmla="*/ 8 w 30"/>
                    <a:gd name="T3" fmla="*/ 17 h 42"/>
                    <a:gd name="T4" fmla="*/ 0 w 30"/>
                    <a:gd name="T5" fmla="*/ 7 h 42"/>
                    <a:gd name="T6" fmla="*/ 17 w 30"/>
                    <a:gd name="T7" fmla="*/ 2 h 42"/>
                    <a:gd name="T8" fmla="*/ 31 w 30"/>
                    <a:gd name="T9" fmla="*/ 19 h 42"/>
                    <a:gd name="T10" fmla="*/ 29 w 30"/>
                    <a:gd name="T11" fmla="*/ 25 h 42"/>
                    <a:gd name="T12" fmla="*/ 17 w 30"/>
                    <a:gd name="T13" fmla="*/ 27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10">
                  <a:extLst>
                    <a:ext uri="{FF2B5EF4-FFF2-40B4-BE49-F238E27FC236}">
                      <a16:creationId xmlns:a16="http://schemas.microsoft.com/office/drawing/2014/main" id="{DFAAAB21-64CA-4ACE-915D-E4D1C26DFE5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2 h 16"/>
                    <a:gd name="T2" fmla="*/ 3 w 25"/>
                    <a:gd name="T3" fmla="*/ 6 h 16"/>
                    <a:gd name="T4" fmla="*/ 15 w 25"/>
                    <a:gd name="T5" fmla="*/ 0 h 16"/>
                    <a:gd name="T6" fmla="*/ 15 w 25"/>
                    <a:gd name="T7" fmla="*/ 1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1">
                  <a:extLst>
                    <a:ext uri="{FF2B5EF4-FFF2-40B4-BE49-F238E27FC236}">
                      <a16:creationId xmlns:a16="http://schemas.microsoft.com/office/drawing/2014/main" id="{3B610F7C-456D-49B7-A984-C3A97D7ABE5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0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10 h 46"/>
                    <a:gd name="T8" fmla="*/ 32 w 65"/>
                    <a:gd name="T9" fmla="*/ 22 h 46"/>
                    <a:gd name="T10" fmla="*/ 12 w 65"/>
                    <a:gd name="T11" fmla="*/ 39 h 46"/>
                    <a:gd name="T12" fmla="*/ 8 w 65"/>
                    <a:gd name="T13" fmla="*/ 17 h 46"/>
                    <a:gd name="T14" fmla="*/ 12 w 65"/>
                    <a:gd name="T15" fmla="*/ 12 h 46"/>
                    <a:gd name="T16" fmla="*/ 14 w 65"/>
                    <a:gd name="T17" fmla="*/ 2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2">
                  <a:extLst>
                    <a:ext uri="{FF2B5EF4-FFF2-40B4-BE49-F238E27FC236}">
                      <a16:creationId xmlns:a16="http://schemas.microsoft.com/office/drawing/2014/main" id="{A9550EC4-E828-495E-9811-901A3F377A9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6 h 47"/>
                    <a:gd name="T2" fmla="*/ 18 w 69"/>
                    <a:gd name="T3" fmla="*/ 21 h 47"/>
                    <a:gd name="T4" fmla="*/ 51 w 69"/>
                    <a:gd name="T5" fmla="*/ 1 h 47"/>
                    <a:gd name="T6" fmla="*/ 63 w 69"/>
                    <a:gd name="T7" fmla="*/ 2 h 47"/>
                    <a:gd name="T8" fmla="*/ 49 w 69"/>
                    <a:gd name="T9" fmla="*/ 16 h 47"/>
                    <a:gd name="T10" fmla="*/ 28 w 69"/>
                    <a:gd name="T11" fmla="*/ 27 h 47"/>
                    <a:gd name="T12" fmla="*/ 22 w 69"/>
                    <a:gd name="T13" fmla="*/ 39 h 47"/>
                    <a:gd name="T14" fmla="*/ 16 w 69"/>
                    <a:gd name="T15" fmla="*/ 37 h 47"/>
                    <a:gd name="T16" fmla="*/ 12 w 69"/>
                    <a:gd name="T17" fmla="*/ 32 h 47"/>
                    <a:gd name="T18" fmla="*/ 0 w 69"/>
                    <a:gd name="T19" fmla="*/ 29 h 47"/>
                    <a:gd name="T20" fmla="*/ 0 w 69"/>
                    <a:gd name="T21" fmla="*/ 2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13">
                  <a:extLst>
                    <a:ext uri="{FF2B5EF4-FFF2-40B4-BE49-F238E27FC236}">
                      <a16:creationId xmlns:a16="http://schemas.microsoft.com/office/drawing/2014/main" id="{970E7E0D-DA86-4931-8910-6F3BBC067A9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3 h 277"/>
                    <a:gd name="T2" fmla="*/ 36 w 355"/>
                    <a:gd name="T3" fmla="*/ 15 h 277"/>
                    <a:gd name="T4" fmla="*/ 46 w 355"/>
                    <a:gd name="T5" fmla="*/ 25 h 277"/>
                    <a:gd name="T6" fmla="*/ 76 w 355"/>
                    <a:gd name="T7" fmla="*/ 43 h 277"/>
                    <a:gd name="T8" fmla="*/ 92 w 355"/>
                    <a:gd name="T9" fmla="*/ 54 h 277"/>
                    <a:gd name="T10" fmla="*/ 122 w 355"/>
                    <a:gd name="T11" fmla="*/ 81 h 277"/>
                    <a:gd name="T12" fmla="*/ 136 w 355"/>
                    <a:gd name="T13" fmla="*/ 105 h 277"/>
                    <a:gd name="T14" fmla="*/ 148 w 355"/>
                    <a:gd name="T15" fmla="*/ 109 h 277"/>
                    <a:gd name="T16" fmla="*/ 154 w 355"/>
                    <a:gd name="T17" fmla="*/ 123 h 277"/>
                    <a:gd name="T18" fmla="*/ 176 w 355"/>
                    <a:gd name="T19" fmla="*/ 125 h 277"/>
                    <a:gd name="T20" fmla="*/ 170 w 355"/>
                    <a:gd name="T21" fmla="*/ 161 h 277"/>
                    <a:gd name="T22" fmla="*/ 179 w 355"/>
                    <a:gd name="T23" fmla="*/ 184 h 277"/>
                    <a:gd name="T24" fmla="*/ 197 w 355"/>
                    <a:gd name="T25" fmla="*/ 191 h 277"/>
                    <a:gd name="T26" fmla="*/ 215 w 355"/>
                    <a:gd name="T27" fmla="*/ 193 h 277"/>
                    <a:gd name="T28" fmla="*/ 235 w 355"/>
                    <a:gd name="T29" fmla="*/ 199 h 277"/>
                    <a:gd name="T30" fmla="*/ 253 w 355"/>
                    <a:gd name="T31" fmla="*/ 194 h 277"/>
                    <a:gd name="T32" fmla="*/ 271 w 355"/>
                    <a:gd name="T33" fmla="*/ 204 h 277"/>
                    <a:gd name="T34" fmla="*/ 295 w 355"/>
                    <a:gd name="T35" fmla="*/ 211 h 277"/>
                    <a:gd name="T36" fmla="*/ 313 w 355"/>
                    <a:gd name="T37" fmla="*/ 217 h 277"/>
                    <a:gd name="T38" fmla="*/ 351 w 355"/>
                    <a:gd name="T39" fmla="*/ 219 h 277"/>
                    <a:gd name="T40" fmla="*/ 341 w 355"/>
                    <a:gd name="T41" fmla="*/ 226 h 277"/>
                    <a:gd name="T42" fmla="*/ 321 w 355"/>
                    <a:gd name="T43" fmla="*/ 224 h 277"/>
                    <a:gd name="T44" fmla="*/ 299 w 355"/>
                    <a:gd name="T45" fmla="*/ 222 h 277"/>
                    <a:gd name="T46" fmla="*/ 287 w 355"/>
                    <a:gd name="T47" fmla="*/ 219 h 277"/>
                    <a:gd name="T48" fmla="*/ 251 w 355"/>
                    <a:gd name="T49" fmla="*/ 217 h 277"/>
                    <a:gd name="T50" fmla="*/ 233 w 355"/>
                    <a:gd name="T51" fmla="*/ 214 h 277"/>
                    <a:gd name="T52" fmla="*/ 172 w 355"/>
                    <a:gd name="T53" fmla="*/ 199 h 277"/>
                    <a:gd name="T54" fmla="*/ 160 w 355"/>
                    <a:gd name="T55" fmla="*/ 178 h 277"/>
                    <a:gd name="T56" fmla="*/ 126 w 355"/>
                    <a:gd name="T57" fmla="*/ 165 h 277"/>
                    <a:gd name="T58" fmla="*/ 108 w 355"/>
                    <a:gd name="T59" fmla="*/ 153 h 277"/>
                    <a:gd name="T60" fmla="*/ 94 w 355"/>
                    <a:gd name="T61" fmla="*/ 130 h 277"/>
                    <a:gd name="T62" fmla="*/ 68 w 355"/>
                    <a:gd name="T63" fmla="*/ 89 h 277"/>
                    <a:gd name="T64" fmla="*/ 64 w 355"/>
                    <a:gd name="T65" fmla="*/ 84 h 277"/>
                    <a:gd name="T66" fmla="*/ 58 w 355"/>
                    <a:gd name="T67" fmla="*/ 82 h 277"/>
                    <a:gd name="T68" fmla="*/ 54 w 355"/>
                    <a:gd name="T69" fmla="*/ 72 h 277"/>
                    <a:gd name="T70" fmla="*/ 38 w 355"/>
                    <a:gd name="T71" fmla="*/ 48 h 277"/>
                    <a:gd name="T72" fmla="*/ 20 w 355"/>
                    <a:gd name="T73" fmla="*/ 33 h 277"/>
                    <a:gd name="T74" fmla="*/ 4 w 355"/>
                    <a:gd name="T75" fmla="*/ 18 h 277"/>
                    <a:gd name="T76" fmla="*/ 10 w 355"/>
                    <a:gd name="T77" fmla="*/ 2 h 277"/>
                    <a:gd name="T78" fmla="*/ 10 w 355"/>
                    <a:gd name="T79" fmla="*/ 3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14">
                  <a:extLst>
                    <a:ext uri="{FF2B5EF4-FFF2-40B4-BE49-F238E27FC236}">
                      <a16:creationId xmlns:a16="http://schemas.microsoft.com/office/drawing/2014/main" id="{2FD12BA1-07F6-46C7-968A-332F96CCE82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54 h 206"/>
                    <a:gd name="T2" fmla="*/ 66 w 156"/>
                    <a:gd name="T3" fmla="*/ 47 h 206"/>
                    <a:gd name="T4" fmla="*/ 68 w 156"/>
                    <a:gd name="T5" fmla="*/ 42 h 206"/>
                    <a:gd name="T6" fmla="*/ 81 w 156"/>
                    <a:gd name="T7" fmla="*/ 36 h 206"/>
                    <a:gd name="T8" fmla="*/ 107 w 156"/>
                    <a:gd name="T9" fmla="*/ 18 h 206"/>
                    <a:gd name="T10" fmla="*/ 113 w 156"/>
                    <a:gd name="T11" fmla="*/ 3 h 206"/>
                    <a:gd name="T12" fmla="*/ 125 w 156"/>
                    <a:gd name="T13" fmla="*/ 0 h 206"/>
                    <a:gd name="T14" fmla="*/ 151 w 156"/>
                    <a:gd name="T15" fmla="*/ 23 h 206"/>
                    <a:gd name="T16" fmla="*/ 147 w 156"/>
                    <a:gd name="T17" fmla="*/ 36 h 206"/>
                    <a:gd name="T18" fmla="*/ 127 w 156"/>
                    <a:gd name="T19" fmla="*/ 52 h 206"/>
                    <a:gd name="T20" fmla="*/ 133 w 156"/>
                    <a:gd name="T21" fmla="*/ 76 h 206"/>
                    <a:gd name="T22" fmla="*/ 143 w 156"/>
                    <a:gd name="T23" fmla="*/ 89 h 206"/>
                    <a:gd name="T24" fmla="*/ 147 w 156"/>
                    <a:gd name="T25" fmla="*/ 104 h 206"/>
                    <a:gd name="T26" fmla="*/ 129 w 156"/>
                    <a:gd name="T27" fmla="*/ 104 h 206"/>
                    <a:gd name="T28" fmla="*/ 117 w 156"/>
                    <a:gd name="T29" fmla="*/ 118 h 206"/>
                    <a:gd name="T30" fmla="*/ 105 w 156"/>
                    <a:gd name="T31" fmla="*/ 126 h 206"/>
                    <a:gd name="T32" fmla="*/ 101 w 156"/>
                    <a:gd name="T33" fmla="*/ 161 h 206"/>
                    <a:gd name="T34" fmla="*/ 89 w 156"/>
                    <a:gd name="T35" fmla="*/ 164 h 206"/>
                    <a:gd name="T36" fmla="*/ 83 w 156"/>
                    <a:gd name="T37" fmla="*/ 167 h 206"/>
                    <a:gd name="T38" fmla="*/ 76 w 156"/>
                    <a:gd name="T39" fmla="*/ 164 h 206"/>
                    <a:gd name="T40" fmla="*/ 72 w 156"/>
                    <a:gd name="T41" fmla="*/ 154 h 206"/>
                    <a:gd name="T42" fmla="*/ 60 w 156"/>
                    <a:gd name="T43" fmla="*/ 151 h 206"/>
                    <a:gd name="T44" fmla="*/ 42 w 156"/>
                    <a:gd name="T45" fmla="*/ 157 h 206"/>
                    <a:gd name="T46" fmla="*/ 28 w 156"/>
                    <a:gd name="T47" fmla="*/ 151 h 206"/>
                    <a:gd name="T48" fmla="*/ 10 w 156"/>
                    <a:gd name="T49" fmla="*/ 120 h 206"/>
                    <a:gd name="T50" fmla="*/ 4 w 156"/>
                    <a:gd name="T51" fmla="*/ 105 h 206"/>
                    <a:gd name="T52" fmla="*/ 0 w 156"/>
                    <a:gd name="T53" fmla="*/ 96 h 206"/>
                    <a:gd name="T54" fmla="*/ 20 w 156"/>
                    <a:gd name="T55" fmla="*/ 78 h 206"/>
                    <a:gd name="T56" fmla="*/ 32 w 156"/>
                    <a:gd name="T57" fmla="*/ 84 h 206"/>
                    <a:gd name="T58" fmla="*/ 34 w 156"/>
                    <a:gd name="T59" fmla="*/ 65 h 206"/>
                    <a:gd name="T60" fmla="*/ 52 w 156"/>
                    <a:gd name="T61" fmla="*/ 57 h 206"/>
                    <a:gd name="T62" fmla="*/ 54 w 156"/>
                    <a:gd name="T63" fmla="*/ 5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5">
                  <a:extLst>
                    <a:ext uri="{FF2B5EF4-FFF2-40B4-BE49-F238E27FC236}">
                      <a16:creationId xmlns:a16="http://schemas.microsoft.com/office/drawing/2014/main" id="{6F374102-4934-49FC-AAE7-61E687447CE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27 h 38"/>
                    <a:gd name="T2" fmla="*/ 18 w 109"/>
                    <a:gd name="T3" fmla="*/ 8 h 38"/>
                    <a:gd name="T4" fmla="*/ 46 w 109"/>
                    <a:gd name="T5" fmla="*/ 17 h 38"/>
                    <a:gd name="T6" fmla="*/ 73 w 109"/>
                    <a:gd name="T7" fmla="*/ 12 h 38"/>
                    <a:gd name="T8" fmla="*/ 91 w 109"/>
                    <a:gd name="T9" fmla="*/ 0 h 38"/>
                    <a:gd name="T10" fmla="*/ 77 w 109"/>
                    <a:gd name="T11" fmla="*/ 22 h 38"/>
                    <a:gd name="T12" fmla="*/ 61 w 109"/>
                    <a:gd name="T13" fmla="*/ 32 h 38"/>
                    <a:gd name="T14" fmla="*/ 42 w 109"/>
                    <a:gd name="T15" fmla="*/ 27 h 38"/>
                    <a:gd name="T16" fmla="*/ 14 w 109"/>
                    <a:gd name="T17" fmla="*/ 25 h 38"/>
                    <a:gd name="T18" fmla="*/ 4 w 109"/>
                    <a:gd name="T19" fmla="*/ 27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6">
                  <a:extLst>
                    <a:ext uri="{FF2B5EF4-FFF2-40B4-BE49-F238E27FC236}">
                      <a16:creationId xmlns:a16="http://schemas.microsoft.com/office/drawing/2014/main" id="{126ACB6C-174E-4798-AD3C-09E13ABDA8F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5 h 104"/>
                    <a:gd name="T2" fmla="*/ 18 w 76"/>
                    <a:gd name="T3" fmla="*/ 0 h 104"/>
                    <a:gd name="T4" fmla="*/ 34 w 76"/>
                    <a:gd name="T5" fmla="*/ 15 h 104"/>
                    <a:gd name="T6" fmla="*/ 61 w 76"/>
                    <a:gd name="T7" fmla="*/ 3 h 104"/>
                    <a:gd name="T8" fmla="*/ 45 w 76"/>
                    <a:gd name="T9" fmla="*/ 27 h 104"/>
                    <a:gd name="T10" fmla="*/ 53 w 76"/>
                    <a:gd name="T11" fmla="*/ 39 h 104"/>
                    <a:gd name="T12" fmla="*/ 57 w 76"/>
                    <a:gd name="T13" fmla="*/ 48 h 104"/>
                    <a:gd name="T14" fmla="*/ 45 w 76"/>
                    <a:gd name="T15" fmla="*/ 60 h 104"/>
                    <a:gd name="T16" fmla="*/ 34 w 76"/>
                    <a:gd name="T17" fmla="*/ 48 h 104"/>
                    <a:gd name="T18" fmla="*/ 22 w 76"/>
                    <a:gd name="T19" fmla="*/ 39 h 104"/>
                    <a:gd name="T20" fmla="*/ 28 w 76"/>
                    <a:gd name="T21" fmla="*/ 55 h 104"/>
                    <a:gd name="T22" fmla="*/ 30 w 76"/>
                    <a:gd name="T23" fmla="*/ 60 h 104"/>
                    <a:gd name="T24" fmla="*/ 20 w 76"/>
                    <a:gd name="T25" fmla="*/ 84 h 104"/>
                    <a:gd name="T26" fmla="*/ 12 w 76"/>
                    <a:gd name="T27" fmla="*/ 82 h 104"/>
                    <a:gd name="T28" fmla="*/ 8 w 76"/>
                    <a:gd name="T29" fmla="*/ 73 h 104"/>
                    <a:gd name="T30" fmla="*/ 0 w 76"/>
                    <a:gd name="T31" fmla="*/ 44 h 104"/>
                    <a:gd name="T32" fmla="*/ 2 w 76"/>
                    <a:gd name="T33" fmla="*/ 24 h 104"/>
                    <a:gd name="T34" fmla="*/ 8 w 76"/>
                    <a:gd name="T35" fmla="*/ 1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17">
                  <a:extLst>
                    <a:ext uri="{FF2B5EF4-FFF2-40B4-BE49-F238E27FC236}">
                      <a16:creationId xmlns:a16="http://schemas.microsoft.com/office/drawing/2014/main" id="{D69961C2-082C-47A3-8164-EA71C17E59F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2 h 61"/>
                    <a:gd name="T2" fmla="*/ 13 w 37"/>
                    <a:gd name="T3" fmla="*/ 0 h 61"/>
                    <a:gd name="T4" fmla="*/ 15 w 37"/>
                    <a:gd name="T5" fmla="*/ 22 h 61"/>
                    <a:gd name="T6" fmla="*/ 37 w 37"/>
                    <a:gd name="T7" fmla="*/ 31 h 61"/>
                    <a:gd name="T8" fmla="*/ 19 w 37"/>
                    <a:gd name="T9" fmla="*/ 35 h 61"/>
                    <a:gd name="T10" fmla="*/ 5 w 37"/>
                    <a:gd name="T11" fmla="*/ 47 h 61"/>
                    <a:gd name="T12" fmla="*/ 1 w 37"/>
                    <a:gd name="T13" fmla="*/ 27 h 61"/>
                    <a:gd name="T14" fmla="*/ 3 w 37"/>
                    <a:gd name="T15" fmla="*/ 2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18">
                  <a:extLst>
                    <a:ext uri="{FF2B5EF4-FFF2-40B4-BE49-F238E27FC236}">
                      <a16:creationId xmlns:a16="http://schemas.microsoft.com/office/drawing/2014/main" id="{5D3F3536-BDC2-453B-AD5B-30060A900B8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8 w 49"/>
                    <a:gd name="T3" fmla="*/ 0 h 29"/>
                    <a:gd name="T4" fmla="*/ 47 w 49"/>
                    <a:gd name="T5" fmla="*/ 13 h 29"/>
                    <a:gd name="T6" fmla="*/ 34 w 49"/>
                    <a:gd name="T7" fmla="*/ 12 h 29"/>
                    <a:gd name="T8" fmla="*/ 3 w 49"/>
                    <a:gd name="T9" fmla="*/ 13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9">
                  <a:extLst>
                    <a:ext uri="{FF2B5EF4-FFF2-40B4-BE49-F238E27FC236}">
                      <a16:creationId xmlns:a16="http://schemas.microsoft.com/office/drawing/2014/main" id="{A66014F4-93F9-4F0E-B81A-6DB7BD36846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3 h 48"/>
                    <a:gd name="T2" fmla="*/ 15 w 61"/>
                    <a:gd name="T3" fmla="*/ 23 h 48"/>
                    <a:gd name="T4" fmla="*/ 3 w 61"/>
                    <a:gd name="T5" fmla="*/ 19 h 48"/>
                    <a:gd name="T6" fmla="*/ 13 w 61"/>
                    <a:gd name="T7" fmla="*/ 7 h 48"/>
                    <a:gd name="T8" fmla="*/ 25 w 61"/>
                    <a:gd name="T9" fmla="*/ 0 h 48"/>
                    <a:gd name="T10" fmla="*/ 49 w 61"/>
                    <a:gd name="T11" fmla="*/ 9 h 48"/>
                    <a:gd name="T12" fmla="*/ 53 w 61"/>
                    <a:gd name="T13" fmla="*/ 18 h 48"/>
                    <a:gd name="T14" fmla="*/ 61 w 61"/>
                    <a:gd name="T15" fmla="*/ 28 h 48"/>
                    <a:gd name="T16" fmla="*/ 41 w 61"/>
                    <a:gd name="T17" fmla="*/ 33 h 48"/>
                    <a:gd name="T18" fmla="*/ 23 w 61"/>
                    <a:gd name="T19" fmla="*/ 39 h 48"/>
                    <a:gd name="T20" fmla="*/ 21 w 61"/>
                    <a:gd name="T21" fmla="*/ 3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20">
                  <a:extLst>
                    <a:ext uri="{FF2B5EF4-FFF2-40B4-BE49-F238E27FC236}">
                      <a16:creationId xmlns:a16="http://schemas.microsoft.com/office/drawing/2014/main" id="{28D568C0-A1A0-46BD-AAAD-DAD27E790A1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3 h 182"/>
                    <a:gd name="T2" fmla="*/ 36 w 286"/>
                    <a:gd name="T3" fmla="*/ 11 h 182"/>
                    <a:gd name="T4" fmla="*/ 26 w 286"/>
                    <a:gd name="T5" fmla="*/ 25 h 182"/>
                    <a:gd name="T6" fmla="*/ 0 w 286"/>
                    <a:gd name="T7" fmla="*/ 20 h 182"/>
                    <a:gd name="T8" fmla="*/ 10 w 286"/>
                    <a:gd name="T9" fmla="*/ 34 h 182"/>
                    <a:gd name="T10" fmla="*/ 16 w 286"/>
                    <a:gd name="T11" fmla="*/ 51 h 182"/>
                    <a:gd name="T12" fmla="*/ 24 w 286"/>
                    <a:gd name="T13" fmla="*/ 39 h 182"/>
                    <a:gd name="T14" fmla="*/ 30 w 286"/>
                    <a:gd name="T15" fmla="*/ 36 h 182"/>
                    <a:gd name="T16" fmla="*/ 48 w 286"/>
                    <a:gd name="T17" fmla="*/ 46 h 182"/>
                    <a:gd name="T18" fmla="*/ 70 w 286"/>
                    <a:gd name="T19" fmla="*/ 51 h 182"/>
                    <a:gd name="T20" fmla="*/ 88 w 286"/>
                    <a:gd name="T21" fmla="*/ 59 h 182"/>
                    <a:gd name="T22" fmla="*/ 106 w 286"/>
                    <a:gd name="T23" fmla="*/ 84 h 182"/>
                    <a:gd name="T24" fmla="*/ 104 w 286"/>
                    <a:gd name="T25" fmla="*/ 100 h 182"/>
                    <a:gd name="T26" fmla="*/ 98 w 286"/>
                    <a:gd name="T27" fmla="*/ 110 h 182"/>
                    <a:gd name="T28" fmla="*/ 122 w 286"/>
                    <a:gd name="T29" fmla="*/ 105 h 182"/>
                    <a:gd name="T30" fmla="*/ 140 w 286"/>
                    <a:gd name="T31" fmla="*/ 115 h 182"/>
                    <a:gd name="T32" fmla="*/ 168 w 286"/>
                    <a:gd name="T33" fmla="*/ 121 h 182"/>
                    <a:gd name="T34" fmla="*/ 174 w 286"/>
                    <a:gd name="T35" fmla="*/ 120 h 182"/>
                    <a:gd name="T36" fmla="*/ 168 w 286"/>
                    <a:gd name="T37" fmla="*/ 110 h 182"/>
                    <a:gd name="T38" fmla="*/ 178 w 286"/>
                    <a:gd name="T39" fmla="*/ 111 h 182"/>
                    <a:gd name="T40" fmla="*/ 186 w 286"/>
                    <a:gd name="T41" fmla="*/ 97 h 182"/>
                    <a:gd name="T42" fmla="*/ 202 w 286"/>
                    <a:gd name="T43" fmla="*/ 100 h 182"/>
                    <a:gd name="T44" fmla="*/ 214 w 286"/>
                    <a:gd name="T45" fmla="*/ 106 h 182"/>
                    <a:gd name="T46" fmla="*/ 244 w 286"/>
                    <a:gd name="T47" fmla="*/ 138 h 182"/>
                    <a:gd name="T48" fmla="*/ 262 w 286"/>
                    <a:gd name="T49" fmla="*/ 146 h 182"/>
                    <a:gd name="T50" fmla="*/ 284 w 286"/>
                    <a:gd name="T51" fmla="*/ 139 h 182"/>
                    <a:gd name="T52" fmla="*/ 268 w 286"/>
                    <a:gd name="T53" fmla="*/ 131 h 182"/>
                    <a:gd name="T54" fmla="*/ 256 w 286"/>
                    <a:gd name="T55" fmla="*/ 113 h 182"/>
                    <a:gd name="T56" fmla="*/ 250 w 286"/>
                    <a:gd name="T57" fmla="*/ 108 h 182"/>
                    <a:gd name="T58" fmla="*/ 248 w 286"/>
                    <a:gd name="T59" fmla="*/ 100 h 182"/>
                    <a:gd name="T60" fmla="*/ 236 w 286"/>
                    <a:gd name="T61" fmla="*/ 95 h 182"/>
                    <a:gd name="T62" fmla="*/ 240 w 286"/>
                    <a:gd name="T63" fmla="*/ 79 h 182"/>
                    <a:gd name="T64" fmla="*/ 220 w 286"/>
                    <a:gd name="T65" fmla="*/ 70 h 182"/>
                    <a:gd name="T66" fmla="*/ 210 w 286"/>
                    <a:gd name="T67" fmla="*/ 57 h 182"/>
                    <a:gd name="T68" fmla="*/ 190 w 286"/>
                    <a:gd name="T69" fmla="*/ 44 h 182"/>
                    <a:gd name="T70" fmla="*/ 168 w 286"/>
                    <a:gd name="T71" fmla="*/ 31 h 182"/>
                    <a:gd name="T72" fmla="*/ 156 w 286"/>
                    <a:gd name="T73" fmla="*/ 28 h 182"/>
                    <a:gd name="T74" fmla="*/ 120 w 286"/>
                    <a:gd name="T75" fmla="*/ 13 h 182"/>
                    <a:gd name="T76" fmla="*/ 102 w 286"/>
                    <a:gd name="T77" fmla="*/ 3 h 182"/>
                    <a:gd name="T78" fmla="*/ 96 w 286"/>
                    <a:gd name="T79" fmla="*/ 0 h 182"/>
                    <a:gd name="T80" fmla="*/ 70 w 286"/>
                    <a:gd name="T81" fmla="*/ 8 h 182"/>
                    <a:gd name="T82" fmla="*/ 56 w 286"/>
                    <a:gd name="T83" fmla="*/ 26 h 182"/>
                    <a:gd name="T84" fmla="*/ 46 w 286"/>
                    <a:gd name="T85" fmla="*/ 2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21">
                  <a:extLst>
                    <a:ext uri="{FF2B5EF4-FFF2-40B4-BE49-F238E27FC236}">
                      <a16:creationId xmlns:a16="http://schemas.microsoft.com/office/drawing/2014/main" id="{D5F6B7A6-0391-47AC-B4EA-F795F67A955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48 h 78"/>
                    <a:gd name="T2" fmla="*/ 27 w 78"/>
                    <a:gd name="T3" fmla="*/ 49 h 78"/>
                    <a:gd name="T4" fmla="*/ 45 w 78"/>
                    <a:gd name="T5" fmla="*/ 39 h 78"/>
                    <a:gd name="T6" fmla="*/ 57 w 78"/>
                    <a:gd name="T7" fmla="*/ 25 h 78"/>
                    <a:gd name="T8" fmla="*/ 43 w 78"/>
                    <a:gd name="T9" fmla="*/ 11 h 78"/>
                    <a:gd name="T10" fmla="*/ 43 w 78"/>
                    <a:gd name="T11" fmla="*/ 3 h 78"/>
                    <a:gd name="T12" fmla="*/ 71 w 78"/>
                    <a:gd name="T13" fmla="*/ 21 h 78"/>
                    <a:gd name="T14" fmla="*/ 67 w 78"/>
                    <a:gd name="T15" fmla="*/ 44 h 78"/>
                    <a:gd name="T16" fmla="*/ 33 w 78"/>
                    <a:gd name="T17" fmla="*/ 64 h 78"/>
                    <a:gd name="T18" fmla="*/ 9 w 78"/>
                    <a:gd name="T19" fmla="*/ 54 h 78"/>
                    <a:gd name="T20" fmla="*/ 3 w 78"/>
                    <a:gd name="T21" fmla="*/ 51 h 78"/>
                    <a:gd name="T22" fmla="*/ 1 w 78"/>
                    <a:gd name="T23" fmla="*/ 4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22">
                  <a:extLst>
                    <a:ext uri="{FF2B5EF4-FFF2-40B4-BE49-F238E27FC236}">
                      <a16:creationId xmlns:a16="http://schemas.microsoft.com/office/drawing/2014/main" id="{B37B4316-E628-4FE2-A670-07BF0D1C3FD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3 h 18"/>
                    <a:gd name="T2" fmla="*/ 3 w 17"/>
                    <a:gd name="T3" fmla="*/ 11 h 18"/>
                    <a:gd name="T4" fmla="*/ 3 w 17"/>
                    <a:gd name="T5" fmla="*/ 3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Freeform 23">
                  <a:extLst>
                    <a:ext uri="{FF2B5EF4-FFF2-40B4-BE49-F238E27FC236}">
                      <a16:creationId xmlns:a16="http://schemas.microsoft.com/office/drawing/2014/main" id="{257719BC-C72A-4E2A-8CD9-2EB56365A54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2 h 22"/>
                    <a:gd name="T2" fmla="*/ 14 w 26"/>
                    <a:gd name="T3" fmla="*/ 0 h 22"/>
                    <a:gd name="T4" fmla="*/ 14 w 26"/>
                    <a:gd name="T5" fmla="*/ 19 h 22"/>
                    <a:gd name="T6" fmla="*/ 8 w 26"/>
                    <a:gd name="T7" fmla="*/ 12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24">
                  <a:extLst>
                    <a:ext uri="{FF2B5EF4-FFF2-40B4-BE49-F238E27FC236}">
                      <a16:creationId xmlns:a16="http://schemas.microsoft.com/office/drawing/2014/main" id="{6F1A16FB-44CC-4A37-AD88-C237A0391AA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6 w 20"/>
                    <a:gd name="T3" fmla="*/ 2 h 15"/>
                    <a:gd name="T4" fmla="*/ 9 w 20"/>
                    <a:gd name="T5" fmla="*/ 10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25">
                  <a:extLst>
                    <a:ext uri="{FF2B5EF4-FFF2-40B4-BE49-F238E27FC236}">
                      <a16:creationId xmlns:a16="http://schemas.microsoft.com/office/drawing/2014/main" id="{35CB122E-5070-43C4-996F-C80EEFD5B22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4 w 20"/>
                    <a:gd name="T3" fmla="*/ 2 h 15"/>
                    <a:gd name="T4" fmla="*/ 14 w 20"/>
                    <a:gd name="T5" fmla="*/ 11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26">
                  <a:extLst>
                    <a:ext uri="{FF2B5EF4-FFF2-40B4-BE49-F238E27FC236}">
                      <a16:creationId xmlns:a16="http://schemas.microsoft.com/office/drawing/2014/main" id="{22FE0EA7-D971-46DF-AC19-0820CA45C8D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41 h 80"/>
                    <a:gd name="T2" fmla="*/ 14 w 80"/>
                    <a:gd name="T3" fmla="*/ 20 h 80"/>
                    <a:gd name="T4" fmla="*/ 26 w 80"/>
                    <a:gd name="T5" fmla="*/ 17 h 80"/>
                    <a:gd name="T6" fmla="*/ 48 w 80"/>
                    <a:gd name="T7" fmla="*/ 15 h 80"/>
                    <a:gd name="T8" fmla="*/ 58 w 80"/>
                    <a:gd name="T9" fmla="*/ 0 h 80"/>
                    <a:gd name="T10" fmla="*/ 80 w 80"/>
                    <a:gd name="T11" fmla="*/ 33 h 80"/>
                    <a:gd name="T12" fmla="*/ 70 w 80"/>
                    <a:gd name="T13" fmla="*/ 46 h 80"/>
                    <a:gd name="T14" fmla="*/ 54 w 80"/>
                    <a:gd name="T15" fmla="*/ 51 h 80"/>
                    <a:gd name="T16" fmla="*/ 48 w 80"/>
                    <a:gd name="T17" fmla="*/ 66 h 80"/>
                    <a:gd name="T18" fmla="*/ 32 w 80"/>
                    <a:gd name="T19" fmla="*/ 56 h 80"/>
                    <a:gd name="T20" fmla="*/ 38 w 80"/>
                    <a:gd name="T21" fmla="*/ 43 h 80"/>
                    <a:gd name="T22" fmla="*/ 30 w 80"/>
                    <a:gd name="T23" fmla="*/ 23 h 80"/>
                    <a:gd name="T24" fmla="*/ 20 w 80"/>
                    <a:gd name="T25" fmla="*/ 40 h 80"/>
                    <a:gd name="T26" fmla="*/ 8 w 80"/>
                    <a:gd name="T27" fmla="*/ 46 h 80"/>
                    <a:gd name="T28" fmla="*/ 0 w 80"/>
                    <a:gd name="T29" fmla="*/ 41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92B028F1-8743-4B2C-8975-00CE8B321E2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78 h 174"/>
                    <a:gd name="T2" fmla="*/ 26 w 94"/>
                    <a:gd name="T3" fmla="*/ 104 h 174"/>
                    <a:gd name="T4" fmla="*/ 32 w 94"/>
                    <a:gd name="T5" fmla="*/ 88 h 174"/>
                    <a:gd name="T6" fmla="*/ 52 w 94"/>
                    <a:gd name="T7" fmla="*/ 82 h 174"/>
                    <a:gd name="T8" fmla="*/ 46 w 94"/>
                    <a:gd name="T9" fmla="*/ 101 h 174"/>
                    <a:gd name="T10" fmla="*/ 66 w 94"/>
                    <a:gd name="T11" fmla="*/ 103 h 174"/>
                    <a:gd name="T12" fmla="*/ 76 w 94"/>
                    <a:gd name="T13" fmla="*/ 116 h 174"/>
                    <a:gd name="T14" fmla="*/ 58 w 94"/>
                    <a:gd name="T15" fmla="*/ 121 h 174"/>
                    <a:gd name="T16" fmla="*/ 74 w 94"/>
                    <a:gd name="T17" fmla="*/ 142 h 174"/>
                    <a:gd name="T18" fmla="*/ 84 w 94"/>
                    <a:gd name="T19" fmla="*/ 126 h 174"/>
                    <a:gd name="T20" fmla="*/ 82 w 94"/>
                    <a:gd name="T21" fmla="*/ 91 h 174"/>
                    <a:gd name="T22" fmla="*/ 60 w 94"/>
                    <a:gd name="T23" fmla="*/ 87 h 174"/>
                    <a:gd name="T24" fmla="*/ 50 w 94"/>
                    <a:gd name="T25" fmla="*/ 67 h 174"/>
                    <a:gd name="T26" fmla="*/ 34 w 94"/>
                    <a:gd name="T27" fmla="*/ 67 h 174"/>
                    <a:gd name="T28" fmla="*/ 30 w 94"/>
                    <a:gd name="T29" fmla="*/ 57 h 174"/>
                    <a:gd name="T30" fmla="*/ 42 w 94"/>
                    <a:gd name="T31" fmla="*/ 34 h 174"/>
                    <a:gd name="T32" fmla="*/ 30 w 94"/>
                    <a:gd name="T33" fmla="*/ 0 h 174"/>
                    <a:gd name="T34" fmla="*/ 18 w 94"/>
                    <a:gd name="T35" fmla="*/ 18 h 174"/>
                    <a:gd name="T36" fmla="*/ 4 w 94"/>
                    <a:gd name="T37" fmla="*/ 38 h 174"/>
                    <a:gd name="T38" fmla="*/ 14 w 94"/>
                    <a:gd name="T39" fmla="*/ 62 h 174"/>
                    <a:gd name="T40" fmla="*/ 14 w 94"/>
                    <a:gd name="T41" fmla="*/ 7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C57F504C-6489-42B1-A5E3-FA300B7BDB5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0 h 50"/>
                    <a:gd name="T2" fmla="*/ 12 w 32"/>
                    <a:gd name="T3" fmla="*/ 0 h 50"/>
                    <a:gd name="T4" fmla="*/ 20 w 32"/>
                    <a:gd name="T5" fmla="*/ 13 h 50"/>
                    <a:gd name="T6" fmla="*/ 22 w 32"/>
                    <a:gd name="T7" fmla="*/ 20 h 50"/>
                    <a:gd name="T8" fmla="*/ 28 w 32"/>
                    <a:gd name="T9" fmla="*/ 21 h 50"/>
                    <a:gd name="T10" fmla="*/ 32 w 32"/>
                    <a:gd name="T11" fmla="*/ 31 h 50"/>
                    <a:gd name="T12" fmla="*/ 18 w 32"/>
                    <a:gd name="T13" fmla="*/ 41 h 50"/>
                    <a:gd name="T14" fmla="*/ 6 w 32"/>
                    <a:gd name="T15" fmla="*/ 2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29">
                  <a:extLst>
                    <a:ext uri="{FF2B5EF4-FFF2-40B4-BE49-F238E27FC236}">
                      <a16:creationId xmlns:a16="http://schemas.microsoft.com/office/drawing/2014/main" id="{D6DA406A-5F1F-4D31-9FF3-6296B20B13E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36 h 50"/>
                    <a:gd name="T2" fmla="*/ 23 w 43"/>
                    <a:gd name="T3" fmla="*/ 16 h 50"/>
                    <a:gd name="T4" fmla="*/ 38 w 43"/>
                    <a:gd name="T5" fmla="*/ 0 h 50"/>
                    <a:gd name="T6" fmla="*/ 25 w 43"/>
                    <a:gd name="T7" fmla="*/ 23 h 50"/>
                    <a:gd name="T8" fmla="*/ 2 w 43"/>
                    <a:gd name="T9" fmla="*/ 41 h 50"/>
                    <a:gd name="T10" fmla="*/ 0 w 43"/>
                    <a:gd name="T11" fmla="*/ 3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30">
                  <a:extLst>
                    <a:ext uri="{FF2B5EF4-FFF2-40B4-BE49-F238E27FC236}">
                      <a16:creationId xmlns:a16="http://schemas.microsoft.com/office/drawing/2014/main" id="{5D2CB717-5B10-4D85-98BE-79FB021AC56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31 w 471"/>
                    <a:gd name="T1" fmla="*/ 436 h 281"/>
                    <a:gd name="T2" fmla="*/ 36 w 471"/>
                    <a:gd name="T3" fmla="*/ 390 h 281"/>
                    <a:gd name="T4" fmla="*/ 33 w 471"/>
                    <a:gd name="T5" fmla="*/ 382 h 281"/>
                    <a:gd name="T6" fmla="*/ 24 w 471"/>
                    <a:gd name="T7" fmla="*/ 340 h 281"/>
                    <a:gd name="T8" fmla="*/ 6 w 471"/>
                    <a:gd name="T9" fmla="*/ 335 h 281"/>
                    <a:gd name="T10" fmla="*/ 0 w 471"/>
                    <a:gd name="T11" fmla="*/ 298 h 281"/>
                    <a:gd name="T12" fmla="*/ 18 w 471"/>
                    <a:gd name="T13" fmla="*/ 281 h 281"/>
                    <a:gd name="T14" fmla="*/ 9 w 471"/>
                    <a:gd name="T15" fmla="*/ 257 h 281"/>
                    <a:gd name="T16" fmla="*/ 3 w 471"/>
                    <a:gd name="T17" fmla="*/ 249 h 281"/>
                    <a:gd name="T18" fmla="*/ 42 w 471"/>
                    <a:gd name="T19" fmla="*/ 187 h 281"/>
                    <a:gd name="T20" fmla="*/ 65 w 471"/>
                    <a:gd name="T21" fmla="*/ 150 h 281"/>
                    <a:gd name="T22" fmla="*/ 63 w 471"/>
                    <a:gd name="T23" fmla="*/ 109 h 281"/>
                    <a:gd name="T24" fmla="*/ 36 w 471"/>
                    <a:gd name="T25" fmla="*/ 67 h 281"/>
                    <a:gd name="T26" fmla="*/ 30 w 471"/>
                    <a:gd name="T27" fmla="*/ 50 h 281"/>
                    <a:gd name="T28" fmla="*/ 39 w 471"/>
                    <a:gd name="T29" fmla="*/ 56 h 281"/>
                    <a:gd name="T30" fmla="*/ 71 w 471"/>
                    <a:gd name="T31" fmla="*/ 55 h 281"/>
                    <a:gd name="T32" fmla="*/ 95 w 471"/>
                    <a:gd name="T33" fmla="*/ 17 h 281"/>
                    <a:gd name="T34" fmla="*/ 122 w 471"/>
                    <a:gd name="T35" fmla="*/ 0 h 281"/>
                    <a:gd name="T36" fmla="*/ 131 w 471"/>
                    <a:gd name="T37" fmla="*/ 3 h 281"/>
                    <a:gd name="T38" fmla="*/ 137 w 471"/>
                    <a:gd name="T39" fmla="*/ 14 h 281"/>
                    <a:gd name="T40" fmla="*/ 146 w 471"/>
                    <a:gd name="T41" fmla="*/ 8 h 281"/>
                    <a:gd name="T42" fmla="*/ 164 w 471"/>
                    <a:gd name="T43" fmla="*/ 12 h 281"/>
                    <a:gd name="T44" fmla="*/ 173 w 471"/>
                    <a:gd name="T45" fmla="*/ 14 h 281"/>
                    <a:gd name="T46" fmla="*/ 210 w 471"/>
                    <a:gd name="T47" fmla="*/ 22 h 281"/>
                    <a:gd name="T48" fmla="*/ 231 w 471"/>
                    <a:gd name="T49" fmla="*/ 37 h 281"/>
                    <a:gd name="T50" fmla="*/ 249 w 471"/>
                    <a:gd name="T51" fmla="*/ 26 h 281"/>
                    <a:gd name="T52" fmla="*/ 257 w 471"/>
                    <a:gd name="T53" fmla="*/ 22 h 281"/>
                    <a:gd name="T54" fmla="*/ 290 w 471"/>
                    <a:gd name="T55" fmla="*/ 22 h 281"/>
                    <a:gd name="T56" fmla="*/ 314 w 471"/>
                    <a:gd name="T57" fmla="*/ 50 h 281"/>
                    <a:gd name="T58" fmla="*/ 344 w 471"/>
                    <a:gd name="T59" fmla="*/ 92 h 281"/>
                    <a:gd name="T60" fmla="*/ 365 w 471"/>
                    <a:gd name="T61" fmla="*/ 109 h 281"/>
                    <a:gd name="T62" fmla="*/ 382 w 471"/>
                    <a:gd name="T63" fmla="*/ 106 h 281"/>
                    <a:gd name="T64" fmla="*/ 402 w 471"/>
                    <a:gd name="T65" fmla="*/ 101 h 281"/>
                    <a:gd name="T66" fmla="*/ 432 w 471"/>
                    <a:gd name="T67" fmla="*/ 111 h 281"/>
                    <a:gd name="T68" fmla="*/ 446 w 471"/>
                    <a:gd name="T69" fmla="*/ 126 h 281"/>
                    <a:gd name="T70" fmla="*/ 458 w 471"/>
                    <a:gd name="T71" fmla="*/ 140 h 281"/>
                    <a:gd name="T72" fmla="*/ 473 w 471"/>
                    <a:gd name="T73" fmla="*/ 173 h 281"/>
                    <a:gd name="T74" fmla="*/ 479 w 471"/>
                    <a:gd name="T75" fmla="*/ 187 h 281"/>
                    <a:gd name="T76" fmla="*/ 482 w 471"/>
                    <a:gd name="T77" fmla="*/ 195 h 281"/>
                    <a:gd name="T78" fmla="*/ 461 w 471"/>
                    <a:gd name="T79" fmla="*/ 221 h 281"/>
                    <a:gd name="T80" fmla="*/ 479 w 471"/>
                    <a:gd name="T81" fmla="*/ 220 h 281"/>
                    <a:gd name="T82" fmla="*/ 509 w 471"/>
                    <a:gd name="T83" fmla="*/ 242 h 281"/>
                    <a:gd name="T84" fmla="*/ 542 w 471"/>
                    <a:gd name="T85" fmla="*/ 245 h 281"/>
                    <a:gd name="T86" fmla="*/ 566 w 471"/>
                    <a:gd name="T87" fmla="*/ 262 h 281"/>
                    <a:gd name="T88" fmla="*/ 569 w 471"/>
                    <a:gd name="T89" fmla="*/ 268 h 281"/>
                    <a:gd name="T90" fmla="*/ 569 w 471"/>
                    <a:gd name="T91" fmla="*/ 274 h 281"/>
                    <a:gd name="T92" fmla="*/ 586 w 471"/>
                    <a:gd name="T93" fmla="*/ 268 h 281"/>
                    <a:gd name="T94" fmla="*/ 595 w 471"/>
                    <a:gd name="T95" fmla="*/ 267 h 281"/>
                    <a:gd name="T96" fmla="*/ 653 w 471"/>
                    <a:gd name="T97" fmla="*/ 288 h 281"/>
                    <a:gd name="T98" fmla="*/ 665 w 471"/>
                    <a:gd name="T99" fmla="*/ 310 h 281"/>
                    <a:gd name="T100" fmla="*/ 692 w 471"/>
                    <a:gd name="T101" fmla="*/ 313 h 281"/>
                    <a:gd name="T102" fmla="*/ 701 w 471"/>
                    <a:gd name="T103" fmla="*/ 335 h 281"/>
                    <a:gd name="T104" fmla="*/ 671 w 471"/>
                    <a:gd name="T105" fmla="*/ 402 h 281"/>
                    <a:gd name="T106" fmla="*/ 647 w 471"/>
                    <a:gd name="T107" fmla="*/ 438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31">
                  <a:extLst>
                    <a:ext uri="{FF2B5EF4-FFF2-40B4-BE49-F238E27FC236}">
                      <a16:creationId xmlns:a16="http://schemas.microsoft.com/office/drawing/2014/main" id="{A6E1DB10-6EAB-432D-A6A1-DAFDA117E72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5 h 844"/>
                    <a:gd name="T2" fmla="*/ 502 w 984"/>
                    <a:gd name="T3" fmla="*/ 28 h 844"/>
                    <a:gd name="T4" fmla="*/ 550 w 984"/>
                    <a:gd name="T5" fmla="*/ 31 h 844"/>
                    <a:gd name="T6" fmla="*/ 578 w 984"/>
                    <a:gd name="T7" fmla="*/ 107 h 844"/>
                    <a:gd name="T8" fmla="*/ 586 w 984"/>
                    <a:gd name="T9" fmla="*/ 74 h 844"/>
                    <a:gd name="T10" fmla="*/ 606 w 984"/>
                    <a:gd name="T11" fmla="*/ 57 h 844"/>
                    <a:gd name="T12" fmla="*/ 642 w 984"/>
                    <a:gd name="T13" fmla="*/ 103 h 844"/>
                    <a:gd name="T14" fmla="*/ 682 w 984"/>
                    <a:gd name="T15" fmla="*/ 80 h 844"/>
                    <a:gd name="T16" fmla="*/ 706 w 984"/>
                    <a:gd name="T17" fmla="*/ 71 h 844"/>
                    <a:gd name="T18" fmla="*/ 762 w 984"/>
                    <a:gd name="T19" fmla="*/ 2 h 844"/>
                    <a:gd name="T20" fmla="*/ 798 w 984"/>
                    <a:gd name="T21" fmla="*/ 57 h 844"/>
                    <a:gd name="T22" fmla="*/ 798 w 984"/>
                    <a:gd name="T23" fmla="*/ 107 h 844"/>
                    <a:gd name="T24" fmla="*/ 790 w 984"/>
                    <a:gd name="T25" fmla="*/ 130 h 844"/>
                    <a:gd name="T26" fmla="*/ 766 w 984"/>
                    <a:gd name="T27" fmla="*/ 133 h 844"/>
                    <a:gd name="T28" fmla="*/ 762 w 984"/>
                    <a:gd name="T29" fmla="*/ 153 h 844"/>
                    <a:gd name="T30" fmla="*/ 802 w 984"/>
                    <a:gd name="T31" fmla="*/ 185 h 844"/>
                    <a:gd name="T32" fmla="*/ 786 w 984"/>
                    <a:gd name="T33" fmla="*/ 264 h 844"/>
                    <a:gd name="T34" fmla="*/ 830 w 984"/>
                    <a:gd name="T35" fmla="*/ 339 h 844"/>
                    <a:gd name="T36" fmla="*/ 854 w 984"/>
                    <a:gd name="T37" fmla="*/ 369 h 844"/>
                    <a:gd name="T38" fmla="*/ 830 w 984"/>
                    <a:gd name="T39" fmla="*/ 369 h 844"/>
                    <a:gd name="T40" fmla="*/ 746 w 984"/>
                    <a:gd name="T41" fmla="*/ 310 h 844"/>
                    <a:gd name="T42" fmla="*/ 678 w 984"/>
                    <a:gd name="T43" fmla="*/ 330 h 844"/>
                    <a:gd name="T44" fmla="*/ 590 w 984"/>
                    <a:gd name="T45" fmla="*/ 362 h 844"/>
                    <a:gd name="T46" fmla="*/ 642 w 984"/>
                    <a:gd name="T47" fmla="*/ 474 h 844"/>
                    <a:gd name="T48" fmla="*/ 710 w 984"/>
                    <a:gd name="T49" fmla="*/ 500 h 844"/>
                    <a:gd name="T50" fmla="*/ 738 w 984"/>
                    <a:gd name="T51" fmla="*/ 451 h 844"/>
                    <a:gd name="T52" fmla="*/ 774 w 984"/>
                    <a:gd name="T53" fmla="*/ 467 h 844"/>
                    <a:gd name="T54" fmla="*/ 766 w 984"/>
                    <a:gd name="T55" fmla="*/ 517 h 844"/>
                    <a:gd name="T56" fmla="*/ 802 w 984"/>
                    <a:gd name="T57" fmla="*/ 549 h 844"/>
                    <a:gd name="T58" fmla="*/ 838 w 984"/>
                    <a:gd name="T59" fmla="*/ 539 h 844"/>
                    <a:gd name="T60" fmla="*/ 922 w 984"/>
                    <a:gd name="T61" fmla="*/ 661 h 844"/>
                    <a:gd name="T62" fmla="*/ 942 w 984"/>
                    <a:gd name="T63" fmla="*/ 677 h 844"/>
                    <a:gd name="T64" fmla="*/ 874 w 984"/>
                    <a:gd name="T65" fmla="*/ 664 h 844"/>
                    <a:gd name="T66" fmla="*/ 830 w 984"/>
                    <a:gd name="T67" fmla="*/ 621 h 844"/>
                    <a:gd name="T68" fmla="*/ 778 w 984"/>
                    <a:gd name="T69" fmla="*/ 582 h 844"/>
                    <a:gd name="T70" fmla="*/ 702 w 984"/>
                    <a:gd name="T71" fmla="*/ 543 h 844"/>
                    <a:gd name="T72" fmla="*/ 614 w 984"/>
                    <a:gd name="T73" fmla="*/ 530 h 844"/>
                    <a:gd name="T74" fmla="*/ 506 w 984"/>
                    <a:gd name="T75" fmla="*/ 487 h 844"/>
                    <a:gd name="T76" fmla="*/ 462 w 984"/>
                    <a:gd name="T77" fmla="*/ 415 h 844"/>
                    <a:gd name="T78" fmla="*/ 430 w 984"/>
                    <a:gd name="T79" fmla="*/ 379 h 844"/>
                    <a:gd name="T80" fmla="*/ 382 w 984"/>
                    <a:gd name="T81" fmla="*/ 353 h 844"/>
                    <a:gd name="T82" fmla="*/ 342 w 984"/>
                    <a:gd name="T83" fmla="*/ 303 h 844"/>
                    <a:gd name="T84" fmla="*/ 354 w 984"/>
                    <a:gd name="T85" fmla="*/ 339 h 844"/>
                    <a:gd name="T86" fmla="*/ 418 w 984"/>
                    <a:gd name="T87" fmla="*/ 405 h 844"/>
                    <a:gd name="T88" fmla="*/ 422 w 984"/>
                    <a:gd name="T89" fmla="*/ 431 h 844"/>
                    <a:gd name="T90" fmla="*/ 394 w 984"/>
                    <a:gd name="T91" fmla="*/ 408 h 844"/>
                    <a:gd name="T92" fmla="*/ 354 w 984"/>
                    <a:gd name="T93" fmla="*/ 382 h 844"/>
                    <a:gd name="T94" fmla="*/ 314 w 984"/>
                    <a:gd name="T95" fmla="*/ 330 h 844"/>
                    <a:gd name="T96" fmla="*/ 266 w 984"/>
                    <a:gd name="T97" fmla="*/ 284 h 844"/>
                    <a:gd name="T98" fmla="*/ 210 w 984"/>
                    <a:gd name="T99" fmla="*/ 257 h 844"/>
                    <a:gd name="T100" fmla="*/ 154 w 984"/>
                    <a:gd name="T101" fmla="*/ 195 h 844"/>
                    <a:gd name="T102" fmla="*/ 66 w 984"/>
                    <a:gd name="T103" fmla="*/ 54 h 844"/>
                    <a:gd name="T104" fmla="*/ 34 w 984"/>
                    <a:gd name="T105" fmla="*/ 31 h 844"/>
                    <a:gd name="T106" fmla="*/ 46 w 984"/>
                    <a:gd name="T107" fmla="*/ 18 h 844"/>
                    <a:gd name="T108" fmla="*/ 102 w 984"/>
                    <a:gd name="T109" fmla="*/ 57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32">
                  <a:extLst>
                    <a:ext uri="{FF2B5EF4-FFF2-40B4-BE49-F238E27FC236}">
                      <a16:creationId xmlns:a16="http://schemas.microsoft.com/office/drawing/2014/main" id="{64BD4FF2-58CD-4E0E-8D82-2EB2378114B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3 h 48"/>
                    <a:gd name="T2" fmla="*/ 10 w 36"/>
                    <a:gd name="T3" fmla="*/ 39 h 48"/>
                    <a:gd name="T4" fmla="*/ 6 w 36"/>
                    <a:gd name="T5" fmla="*/ 23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33">
                  <a:extLst>
                    <a:ext uri="{FF2B5EF4-FFF2-40B4-BE49-F238E27FC236}">
                      <a16:creationId xmlns:a16="http://schemas.microsoft.com/office/drawing/2014/main" id="{33841191-11BF-4821-9E4D-3F1F24F7191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4 h 37"/>
                    <a:gd name="T2" fmla="*/ 13 w 36"/>
                    <a:gd name="T3" fmla="*/ 1 h 37"/>
                    <a:gd name="T4" fmla="*/ 38 w 36"/>
                    <a:gd name="T5" fmla="*/ 13 h 37"/>
                    <a:gd name="T6" fmla="*/ 8 w 36"/>
                    <a:gd name="T7" fmla="*/ 13 h 37"/>
                    <a:gd name="T8" fmla="*/ 0 w 36"/>
                    <a:gd name="T9" fmla="*/ 4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34">
                  <a:extLst>
                    <a:ext uri="{FF2B5EF4-FFF2-40B4-BE49-F238E27FC236}">
                      <a16:creationId xmlns:a16="http://schemas.microsoft.com/office/drawing/2014/main" id="{B99861DC-98A2-4974-AC00-193249ADCAF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1 h 96"/>
                    <a:gd name="T2" fmla="*/ 28 w 170"/>
                    <a:gd name="T3" fmla="*/ 21 h 96"/>
                    <a:gd name="T4" fmla="*/ 56 w 170"/>
                    <a:gd name="T5" fmla="*/ 18 h 96"/>
                    <a:gd name="T6" fmla="*/ 80 w 170"/>
                    <a:gd name="T7" fmla="*/ 8 h 96"/>
                    <a:gd name="T8" fmla="*/ 64 w 170"/>
                    <a:gd name="T9" fmla="*/ 21 h 96"/>
                    <a:gd name="T10" fmla="*/ 125 w 170"/>
                    <a:gd name="T11" fmla="*/ 41 h 96"/>
                    <a:gd name="T12" fmla="*/ 161 w 170"/>
                    <a:gd name="T13" fmla="*/ 55 h 96"/>
                    <a:gd name="T14" fmla="*/ 117 w 170"/>
                    <a:gd name="T15" fmla="*/ 65 h 96"/>
                    <a:gd name="T16" fmla="*/ 89 w 170"/>
                    <a:gd name="T17" fmla="*/ 48 h 96"/>
                    <a:gd name="T18" fmla="*/ 76 w 170"/>
                    <a:gd name="T19" fmla="*/ 45 h 96"/>
                    <a:gd name="T20" fmla="*/ 24 w 170"/>
                    <a:gd name="T21" fmla="*/ 35 h 96"/>
                    <a:gd name="T22" fmla="*/ 0 w 170"/>
                    <a:gd name="T23" fmla="*/ 41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Freeform 35">
                  <a:extLst>
                    <a:ext uri="{FF2B5EF4-FFF2-40B4-BE49-F238E27FC236}">
                      <a16:creationId xmlns:a16="http://schemas.microsoft.com/office/drawing/2014/main" id="{D229207A-6D26-4D84-BE97-B35412E5026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20 h 44"/>
                    <a:gd name="T6" fmla="*/ 112 w 138"/>
                    <a:gd name="T7" fmla="*/ 17 h 44"/>
                    <a:gd name="T8" fmla="*/ 108 w 138"/>
                    <a:gd name="T9" fmla="*/ 37 h 44"/>
                    <a:gd name="T10" fmla="*/ 64 w 138"/>
                    <a:gd name="T11" fmla="*/ 34 h 44"/>
                    <a:gd name="T12" fmla="*/ 0 w 138"/>
                    <a:gd name="T13" fmla="*/ 30 h 44"/>
                    <a:gd name="T14" fmla="*/ 28 w 138"/>
                    <a:gd name="T15" fmla="*/ 1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36">
                  <a:extLst>
                    <a:ext uri="{FF2B5EF4-FFF2-40B4-BE49-F238E27FC236}">
                      <a16:creationId xmlns:a16="http://schemas.microsoft.com/office/drawing/2014/main" id="{55496D73-63F2-4AD9-8B91-B2B29F2A501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0 h 42"/>
                    <a:gd name="T2" fmla="*/ 36 w 57"/>
                    <a:gd name="T3" fmla="*/ 11 h 42"/>
                    <a:gd name="T4" fmla="*/ 17 w 57"/>
                    <a:gd name="T5" fmla="*/ 20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Freeform 37">
                  <a:extLst>
                    <a:ext uri="{FF2B5EF4-FFF2-40B4-BE49-F238E27FC236}">
                      <a16:creationId xmlns:a16="http://schemas.microsoft.com/office/drawing/2014/main" id="{1EBF28B7-58DA-4C13-BCA1-402836C0786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8 w 39"/>
                    <a:gd name="T1" fmla="*/ 27 h 52"/>
                    <a:gd name="T2" fmla="*/ 18 w 39"/>
                    <a:gd name="T3" fmla="*/ 0 h 52"/>
                    <a:gd name="T4" fmla="*/ 18 w 39"/>
                    <a:gd name="T5" fmla="*/ 27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Freeform 38">
                  <a:extLst>
                    <a:ext uri="{FF2B5EF4-FFF2-40B4-BE49-F238E27FC236}">
                      <a16:creationId xmlns:a16="http://schemas.microsoft.com/office/drawing/2014/main" id="{FE3EECA4-EBBA-4363-9937-A0A47F9E2C5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7 h 80"/>
                    <a:gd name="T2" fmla="*/ 20 w 44"/>
                    <a:gd name="T3" fmla="*/ 27 h 80"/>
                    <a:gd name="T4" fmla="*/ 25 w 44"/>
                    <a:gd name="T5" fmla="*/ 40 h 80"/>
                    <a:gd name="T6" fmla="*/ 37 w 44"/>
                    <a:gd name="T7" fmla="*/ 44 h 80"/>
                    <a:gd name="T8" fmla="*/ 25 w 44"/>
                    <a:gd name="T9" fmla="*/ 60 h 80"/>
                    <a:gd name="T10" fmla="*/ 0 w 44"/>
                    <a:gd name="T11" fmla="*/ 17 h 80"/>
                    <a:gd name="T12" fmla="*/ 4 w 44"/>
                    <a:gd name="T13" fmla="*/ 7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39">
                  <a:extLst>
                    <a:ext uri="{FF2B5EF4-FFF2-40B4-BE49-F238E27FC236}">
                      <a16:creationId xmlns:a16="http://schemas.microsoft.com/office/drawing/2014/main" id="{3E2C1238-E8D9-4E09-8AF6-5AE661B9D21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327 w 323"/>
                    <a:gd name="T1" fmla="*/ 2 h 64"/>
                    <a:gd name="T2" fmla="*/ 343 w 323"/>
                    <a:gd name="T3" fmla="*/ 13 h 64"/>
                    <a:gd name="T4" fmla="*/ 349 w 323"/>
                    <a:gd name="T5" fmla="*/ 0 h 64"/>
                    <a:gd name="T6" fmla="*/ 394 w 323"/>
                    <a:gd name="T7" fmla="*/ 0 h 64"/>
                    <a:gd name="T8" fmla="*/ 427 w 323"/>
                    <a:gd name="T9" fmla="*/ 27 h 64"/>
                    <a:gd name="T10" fmla="*/ 474 w 323"/>
                    <a:gd name="T11" fmla="*/ 16 h 64"/>
                    <a:gd name="T12" fmla="*/ 467 w 323"/>
                    <a:gd name="T13" fmla="*/ 45 h 64"/>
                    <a:gd name="T14" fmla="*/ 443 w 323"/>
                    <a:gd name="T15" fmla="*/ 72 h 64"/>
                    <a:gd name="T16" fmla="*/ 438 w 323"/>
                    <a:gd name="T17" fmla="*/ 45 h 64"/>
                    <a:gd name="T18" fmla="*/ 427 w 323"/>
                    <a:gd name="T19" fmla="*/ 48 h 64"/>
                    <a:gd name="T20" fmla="*/ 415 w 323"/>
                    <a:gd name="T21" fmla="*/ 45 h 64"/>
                    <a:gd name="T22" fmla="*/ 391 w 323"/>
                    <a:gd name="T23" fmla="*/ 33 h 64"/>
                    <a:gd name="T24" fmla="*/ 339 w 323"/>
                    <a:gd name="T25" fmla="*/ 59 h 64"/>
                    <a:gd name="T26" fmla="*/ 299 w 323"/>
                    <a:gd name="T27" fmla="*/ 69 h 64"/>
                    <a:gd name="T28" fmla="*/ 315 w 323"/>
                    <a:gd name="T29" fmla="*/ 89 h 64"/>
                    <a:gd name="T30" fmla="*/ 279 w 323"/>
                    <a:gd name="T31" fmla="*/ 98 h 64"/>
                    <a:gd name="T32" fmla="*/ 251 w 323"/>
                    <a:gd name="T33" fmla="*/ 95 h 64"/>
                    <a:gd name="T34" fmla="*/ 263 w 323"/>
                    <a:gd name="T35" fmla="*/ 89 h 64"/>
                    <a:gd name="T36" fmla="*/ 254 w 323"/>
                    <a:gd name="T37" fmla="*/ 63 h 64"/>
                    <a:gd name="T38" fmla="*/ 251 w 323"/>
                    <a:gd name="T39" fmla="*/ 48 h 64"/>
                    <a:gd name="T40" fmla="*/ 235 w 323"/>
                    <a:gd name="T41" fmla="*/ 36 h 64"/>
                    <a:gd name="T42" fmla="*/ 211 w 323"/>
                    <a:gd name="T43" fmla="*/ 42 h 64"/>
                    <a:gd name="T44" fmla="*/ 199 w 323"/>
                    <a:gd name="T45" fmla="*/ 42 h 64"/>
                    <a:gd name="T46" fmla="*/ 183 w 323"/>
                    <a:gd name="T47" fmla="*/ 39 h 64"/>
                    <a:gd name="T48" fmla="*/ 123 w 323"/>
                    <a:gd name="T49" fmla="*/ 3 h 64"/>
                    <a:gd name="T50" fmla="*/ 88 w 323"/>
                    <a:gd name="T51" fmla="*/ 22 h 64"/>
                    <a:gd name="T52" fmla="*/ 1 w 323"/>
                    <a:gd name="T53" fmla="*/ 0 h 64"/>
                    <a:gd name="T54" fmla="*/ 327 w 323"/>
                    <a:gd name="T55" fmla="*/ 2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40">
                  <a:extLst>
                    <a:ext uri="{FF2B5EF4-FFF2-40B4-BE49-F238E27FC236}">
                      <a16:creationId xmlns:a16="http://schemas.microsoft.com/office/drawing/2014/main" id="{A543D29A-A9BF-4B41-9467-EC163742035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56 w 300"/>
                    <a:gd name="T1" fmla="*/ 49 h 31"/>
                    <a:gd name="T2" fmla="*/ 45 w 300"/>
                    <a:gd name="T3" fmla="*/ 2 h 31"/>
                    <a:gd name="T4" fmla="*/ 424 w 300"/>
                    <a:gd name="T5" fmla="*/ 0 h 31"/>
                    <a:gd name="T6" fmla="*/ 440 w 300"/>
                    <a:gd name="T7" fmla="*/ 22 h 31"/>
                    <a:gd name="T8" fmla="*/ 392 w 300"/>
                    <a:gd name="T9" fmla="*/ 25 h 31"/>
                    <a:gd name="T10" fmla="*/ 156 w 300"/>
                    <a:gd name="T11" fmla="*/ 49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41">
                  <a:extLst>
                    <a:ext uri="{FF2B5EF4-FFF2-40B4-BE49-F238E27FC236}">
                      <a16:creationId xmlns:a16="http://schemas.microsoft.com/office/drawing/2014/main" id="{76E0EAB1-9AD9-481C-9887-19CDD7FB071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2 h 29"/>
                    <a:gd name="T2" fmla="*/ 12 w 41"/>
                    <a:gd name="T3" fmla="*/ 25 h 29"/>
                    <a:gd name="T4" fmla="*/ 0 w 41"/>
                    <a:gd name="T5" fmla="*/ 22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42">
                  <a:extLst>
                    <a:ext uri="{FF2B5EF4-FFF2-40B4-BE49-F238E27FC236}">
                      <a16:creationId xmlns:a16="http://schemas.microsoft.com/office/drawing/2014/main" id="{9F188EEC-58C0-4DB9-ADB4-B2E26C7763E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71 w 436"/>
                    <a:gd name="T1" fmla="*/ 2 h 152"/>
                    <a:gd name="T2" fmla="*/ 1022 w 436"/>
                    <a:gd name="T3" fmla="*/ 0 h 152"/>
                    <a:gd name="T4" fmla="*/ 975 w 436"/>
                    <a:gd name="T5" fmla="*/ 132 h 152"/>
                    <a:gd name="T6" fmla="*/ 931 w 436"/>
                    <a:gd name="T7" fmla="*/ 166 h 152"/>
                    <a:gd name="T8" fmla="*/ 919 w 436"/>
                    <a:gd name="T9" fmla="*/ 171 h 152"/>
                    <a:gd name="T10" fmla="*/ 879 w 436"/>
                    <a:gd name="T11" fmla="*/ 179 h 152"/>
                    <a:gd name="T12" fmla="*/ 846 w 436"/>
                    <a:gd name="T13" fmla="*/ 215 h 152"/>
                    <a:gd name="T14" fmla="*/ 849 w 436"/>
                    <a:gd name="T15" fmla="*/ 242 h 152"/>
                    <a:gd name="T16" fmla="*/ 853 w 436"/>
                    <a:gd name="T17" fmla="*/ 262 h 152"/>
                    <a:gd name="T18" fmla="*/ 858 w 436"/>
                    <a:gd name="T19" fmla="*/ 277 h 152"/>
                    <a:gd name="T20" fmla="*/ 849 w 436"/>
                    <a:gd name="T21" fmla="*/ 299 h 152"/>
                    <a:gd name="T22" fmla="*/ 823 w 436"/>
                    <a:gd name="T23" fmla="*/ 294 h 152"/>
                    <a:gd name="T24" fmla="*/ 802 w 436"/>
                    <a:gd name="T25" fmla="*/ 316 h 152"/>
                    <a:gd name="T26" fmla="*/ 813 w 436"/>
                    <a:gd name="T27" fmla="*/ 257 h 152"/>
                    <a:gd name="T28" fmla="*/ 792 w 436"/>
                    <a:gd name="T29" fmla="*/ 245 h 152"/>
                    <a:gd name="T30" fmla="*/ 806 w 436"/>
                    <a:gd name="T31" fmla="*/ 228 h 152"/>
                    <a:gd name="T32" fmla="*/ 802 w 436"/>
                    <a:gd name="T33" fmla="*/ 218 h 152"/>
                    <a:gd name="T34" fmla="*/ 750 w 436"/>
                    <a:gd name="T35" fmla="*/ 230 h 152"/>
                    <a:gd name="T36" fmla="*/ 743 w 436"/>
                    <a:gd name="T37" fmla="*/ 208 h 152"/>
                    <a:gd name="T38" fmla="*/ 696 w 436"/>
                    <a:gd name="T39" fmla="*/ 230 h 152"/>
                    <a:gd name="T40" fmla="*/ 750 w 436"/>
                    <a:gd name="T41" fmla="*/ 252 h 152"/>
                    <a:gd name="T42" fmla="*/ 715 w 436"/>
                    <a:gd name="T43" fmla="*/ 286 h 152"/>
                    <a:gd name="T44" fmla="*/ 729 w 436"/>
                    <a:gd name="T45" fmla="*/ 308 h 152"/>
                    <a:gd name="T46" fmla="*/ 738 w 436"/>
                    <a:gd name="T47" fmla="*/ 338 h 152"/>
                    <a:gd name="T48" fmla="*/ 724 w 436"/>
                    <a:gd name="T49" fmla="*/ 340 h 152"/>
                    <a:gd name="T50" fmla="*/ 736 w 436"/>
                    <a:gd name="T51" fmla="*/ 352 h 152"/>
                    <a:gd name="T52" fmla="*/ 720 w 436"/>
                    <a:gd name="T53" fmla="*/ 372 h 152"/>
                    <a:gd name="T54" fmla="*/ 0 w 436"/>
                    <a:gd name="T55" fmla="*/ 365 h 152"/>
                    <a:gd name="T56" fmla="*/ 171 w 436"/>
                    <a:gd name="T57" fmla="*/ 2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43">
                  <a:extLst>
                    <a:ext uri="{FF2B5EF4-FFF2-40B4-BE49-F238E27FC236}">
                      <a16:creationId xmlns:a16="http://schemas.microsoft.com/office/drawing/2014/main" id="{92012833-1E32-4F34-891D-D80F2615E06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27 h 165"/>
                    <a:gd name="T2" fmla="*/ 15 w 47"/>
                    <a:gd name="T3" fmla="*/ 88 h 165"/>
                    <a:gd name="T4" fmla="*/ 17 w 47"/>
                    <a:gd name="T5" fmla="*/ 55 h 165"/>
                    <a:gd name="T6" fmla="*/ 11 w 47"/>
                    <a:gd name="T7" fmla="*/ 32 h 165"/>
                    <a:gd name="T8" fmla="*/ 17 w 47"/>
                    <a:gd name="T9" fmla="*/ 10 h 165"/>
                    <a:gd name="T10" fmla="*/ 21 w 47"/>
                    <a:gd name="T11" fmla="*/ 0 h 165"/>
                    <a:gd name="T12" fmla="*/ 31 w 47"/>
                    <a:gd name="T13" fmla="*/ 24 h 165"/>
                    <a:gd name="T14" fmla="*/ 47 w 47"/>
                    <a:gd name="T15" fmla="*/ 80 h 165"/>
                    <a:gd name="T16" fmla="*/ 31 w 47"/>
                    <a:gd name="T17" fmla="*/ 88 h 165"/>
                    <a:gd name="T18" fmla="*/ 23 w 47"/>
                    <a:gd name="T19" fmla="*/ 102 h 165"/>
                    <a:gd name="T20" fmla="*/ 21 w 47"/>
                    <a:gd name="T21" fmla="*/ 107 h 165"/>
                    <a:gd name="T22" fmla="*/ 27 w 47"/>
                    <a:gd name="T23" fmla="*/ 109 h 165"/>
                    <a:gd name="T24" fmla="*/ 31 w 47"/>
                    <a:gd name="T25" fmla="*/ 119 h 165"/>
                    <a:gd name="T26" fmla="*/ 13 w 47"/>
                    <a:gd name="T27" fmla="*/ 120 h 165"/>
                    <a:gd name="T28" fmla="*/ 7 w 47"/>
                    <a:gd name="T29" fmla="*/ 130 h 165"/>
                    <a:gd name="T30" fmla="*/ 3 w 47"/>
                    <a:gd name="T31" fmla="*/ 125 h 165"/>
                    <a:gd name="T32" fmla="*/ 5 w 47"/>
                    <a:gd name="T33" fmla="*/ 127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44">
                  <a:extLst>
                    <a:ext uri="{FF2B5EF4-FFF2-40B4-BE49-F238E27FC236}">
                      <a16:creationId xmlns:a16="http://schemas.microsoft.com/office/drawing/2014/main" id="{F8D9F187-A1E5-47F9-AB58-6B68671A828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50 h 103"/>
                    <a:gd name="T2" fmla="*/ 30 w 138"/>
                    <a:gd name="T3" fmla="*/ 35 h 103"/>
                    <a:gd name="T4" fmla="*/ 50 w 138"/>
                    <a:gd name="T5" fmla="*/ 27 h 103"/>
                    <a:gd name="T6" fmla="*/ 54 w 138"/>
                    <a:gd name="T7" fmla="*/ 37 h 103"/>
                    <a:gd name="T8" fmla="*/ 66 w 138"/>
                    <a:gd name="T9" fmla="*/ 40 h 103"/>
                    <a:gd name="T10" fmla="*/ 80 w 138"/>
                    <a:gd name="T11" fmla="*/ 45 h 103"/>
                    <a:gd name="T12" fmla="*/ 116 w 138"/>
                    <a:gd name="T13" fmla="*/ 27 h 103"/>
                    <a:gd name="T14" fmla="*/ 130 w 138"/>
                    <a:gd name="T15" fmla="*/ 14 h 103"/>
                    <a:gd name="T16" fmla="*/ 138 w 138"/>
                    <a:gd name="T17" fmla="*/ 9 h 103"/>
                    <a:gd name="T18" fmla="*/ 106 w 138"/>
                    <a:gd name="T19" fmla="*/ 40 h 103"/>
                    <a:gd name="T20" fmla="*/ 84 w 138"/>
                    <a:gd name="T21" fmla="*/ 55 h 103"/>
                    <a:gd name="T22" fmla="*/ 66 w 138"/>
                    <a:gd name="T23" fmla="*/ 66 h 103"/>
                    <a:gd name="T24" fmla="*/ 48 w 138"/>
                    <a:gd name="T25" fmla="*/ 84 h 103"/>
                    <a:gd name="T26" fmla="*/ 26 w 138"/>
                    <a:gd name="T27" fmla="*/ 73 h 103"/>
                    <a:gd name="T28" fmla="*/ 20 w 138"/>
                    <a:gd name="T29" fmla="*/ 71 h 103"/>
                    <a:gd name="T30" fmla="*/ 22 w 138"/>
                    <a:gd name="T31" fmla="*/ 79 h 103"/>
                    <a:gd name="T32" fmla="*/ 0 w 138"/>
                    <a:gd name="T33" fmla="*/ 79 h 103"/>
                    <a:gd name="T34" fmla="*/ 10 w 138"/>
                    <a:gd name="T35" fmla="*/ 64 h 103"/>
                    <a:gd name="T36" fmla="*/ 26 w 138"/>
                    <a:gd name="T37" fmla="*/ 5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Freeform 45">
                  <a:extLst>
                    <a:ext uri="{FF2B5EF4-FFF2-40B4-BE49-F238E27FC236}">
                      <a16:creationId xmlns:a16="http://schemas.microsoft.com/office/drawing/2014/main" id="{8AAF4E50-D0BD-4340-9F5E-96A0AE1822A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7 w 188"/>
                    <a:gd name="T1" fmla="*/ 20 h 214"/>
                    <a:gd name="T2" fmla="*/ 159 w 188"/>
                    <a:gd name="T3" fmla="*/ 5 h 214"/>
                    <a:gd name="T4" fmla="*/ 169 w 188"/>
                    <a:gd name="T5" fmla="*/ 0 h 214"/>
                    <a:gd name="T6" fmla="*/ 181 w 188"/>
                    <a:gd name="T7" fmla="*/ 20 h 214"/>
                    <a:gd name="T8" fmla="*/ 187 w 188"/>
                    <a:gd name="T9" fmla="*/ 35 h 214"/>
                    <a:gd name="T10" fmla="*/ 177 w 188"/>
                    <a:gd name="T11" fmla="*/ 48 h 214"/>
                    <a:gd name="T12" fmla="*/ 169 w 188"/>
                    <a:gd name="T13" fmla="*/ 63 h 214"/>
                    <a:gd name="T14" fmla="*/ 161 w 188"/>
                    <a:gd name="T15" fmla="*/ 104 h 214"/>
                    <a:gd name="T16" fmla="*/ 143 w 188"/>
                    <a:gd name="T17" fmla="*/ 112 h 214"/>
                    <a:gd name="T18" fmla="*/ 119 w 188"/>
                    <a:gd name="T19" fmla="*/ 113 h 214"/>
                    <a:gd name="T20" fmla="*/ 111 w 188"/>
                    <a:gd name="T21" fmla="*/ 102 h 214"/>
                    <a:gd name="T22" fmla="*/ 101 w 188"/>
                    <a:gd name="T23" fmla="*/ 120 h 214"/>
                    <a:gd name="T24" fmla="*/ 90 w 188"/>
                    <a:gd name="T25" fmla="*/ 123 h 214"/>
                    <a:gd name="T26" fmla="*/ 80 w 188"/>
                    <a:gd name="T27" fmla="*/ 109 h 214"/>
                    <a:gd name="T28" fmla="*/ 58 w 188"/>
                    <a:gd name="T29" fmla="*/ 118 h 214"/>
                    <a:gd name="T30" fmla="*/ 76 w 188"/>
                    <a:gd name="T31" fmla="*/ 117 h 214"/>
                    <a:gd name="T32" fmla="*/ 78 w 188"/>
                    <a:gd name="T33" fmla="*/ 132 h 214"/>
                    <a:gd name="T34" fmla="*/ 58 w 188"/>
                    <a:gd name="T35" fmla="*/ 137 h 214"/>
                    <a:gd name="T36" fmla="*/ 34 w 188"/>
                    <a:gd name="T37" fmla="*/ 137 h 214"/>
                    <a:gd name="T38" fmla="*/ 36 w 188"/>
                    <a:gd name="T39" fmla="*/ 127 h 214"/>
                    <a:gd name="T40" fmla="*/ 46 w 188"/>
                    <a:gd name="T41" fmla="*/ 118 h 214"/>
                    <a:gd name="T42" fmla="*/ 34 w 188"/>
                    <a:gd name="T43" fmla="*/ 122 h 214"/>
                    <a:gd name="T44" fmla="*/ 26 w 188"/>
                    <a:gd name="T45" fmla="*/ 137 h 214"/>
                    <a:gd name="T46" fmla="*/ 30 w 188"/>
                    <a:gd name="T47" fmla="*/ 156 h 214"/>
                    <a:gd name="T48" fmla="*/ 14 w 188"/>
                    <a:gd name="T49" fmla="*/ 164 h 214"/>
                    <a:gd name="T50" fmla="*/ 0 w 188"/>
                    <a:gd name="T51" fmla="*/ 176 h 214"/>
                    <a:gd name="T52" fmla="*/ 8 w 188"/>
                    <a:gd name="T53" fmla="*/ 155 h 214"/>
                    <a:gd name="T54" fmla="*/ 0 w 188"/>
                    <a:gd name="T55" fmla="*/ 135 h 214"/>
                    <a:gd name="T56" fmla="*/ 14 w 188"/>
                    <a:gd name="T57" fmla="*/ 125 h 214"/>
                    <a:gd name="T58" fmla="*/ 32 w 188"/>
                    <a:gd name="T59" fmla="*/ 110 h 214"/>
                    <a:gd name="T60" fmla="*/ 44 w 188"/>
                    <a:gd name="T61" fmla="*/ 97 h 214"/>
                    <a:gd name="T62" fmla="*/ 72 w 188"/>
                    <a:gd name="T63" fmla="*/ 95 h 214"/>
                    <a:gd name="T64" fmla="*/ 84 w 188"/>
                    <a:gd name="T65" fmla="*/ 92 h 214"/>
                    <a:gd name="T66" fmla="*/ 113 w 188"/>
                    <a:gd name="T67" fmla="*/ 64 h 214"/>
                    <a:gd name="T68" fmla="*/ 119 w 188"/>
                    <a:gd name="T69" fmla="*/ 76 h 214"/>
                    <a:gd name="T70" fmla="*/ 131 w 188"/>
                    <a:gd name="T71" fmla="*/ 63 h 214"/>
                    <a:gd name="T72" fmla="*/ 149 w 188"/>
                    <a:gd name="T73" fmla="*/ 44 h 214"/>
                    <a:gd name="T74" fmla="*/ 153 w 188"/>
                    <a:gd name="T75" fmla="*/ 35 h 214"/>
                    <a:gd name="T76" fmla="*/ 147 w 188"/>
                    <a:gd name="T77" fmla="*/ 31 h 214"/>
                    <a:gd name="T78" fmla="*/ 151 w 188"/>
                    <a:gd name="T79" fmla="*/ 26 h 214"/>
                    <a:gd name="T80" fmla="*/ 157 w 188"/>
                    <a:gd name="T81" fmla="*/ 20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Freeform 46">
                  <a:extLst>
                    <a:ext uri="{FF2B5EF4-FFF2-40B4-BE49-F238E27FC236}">
                      <a16:creationId xmlns:a16="http://schemas.microsoft.com/office/drawing/2014/main" id="{82E096F6-6AF8-48B9-85FD-D3EE3C58FF3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7 h 13"/>
                    <a:gd name="T2" fmla="*/ 4 w 13"/>
                    <a:gd name="T3" fmla="*/ 10 h 13"/>
                    <a:gd name="T4" fmla="*/ 0 w 13"/>
                    <a:gd name="T5" fmla="*/ 7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47">
                  <a:extLst>
                    <a:ext uri="{FF2B5EF4-FFF2-40B4-BE49-F238E27FC236}">
                      <a16:creationId xmlns:a16="http://schemas.microsoft.com/office/drawing/2014/main" id="{229A2F49-D304-4D22-9691-30E115AD900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3 w 812"/>
                    <a:gd name="T1" fmla="*/ 21 h 564"/>
                    <a:gd name="T2" fmla="*/ 779 w 812"/>
                    <a:gd name="T3" fmla="*/ 64 h 564"/>
                    <a:gd name="T4" fmla="*/ 749 w 812"/>
                    <a:gd name="T5" fmla="*/ 100 h 564"/>
                    <a:gd name="T6" fmla="*/ 723 w 812"/>
                    <a:gd name="T7" fmla="*/ 116 h 564"/>
                    <a:gd name="T8" fmla="*/ 635 w 812"/>
                    <a:gd name="T9" fmla="*/ 147 h 564"/>
                    <a:gd name="T10" fmla="*/ 633 w 812"/>
                    <a:gd name="T11" fmla="*/ 172 h 564"/>
                    <a:gd name="T12" fmla="*/ 605 w 812"/>
                    <a:gd name="T13" fmla="*/ 188 h 564"/>
                    <a:gd name="T14" fmla="*/ 621 w 812"/>
                    <a:gd name="T15" fmla="*/ 146 h 564"/>
                    <a:gd name="T16" fmla="*/ 577 w 812"/>
                    <a:gd name="T17" fmla="*/ 154 h 564"/>
                    <a:gd name="T18" fmla="*/ 557 w 812"/>
                    <a:gd name="T19" fmla="*/ 179 h 564"/>
                    <a:gd name="T20" fmla="*/ 597 w 812"/>
                    <a:gd name="T21" fmla="*/ 229 h 564"/>
                    <a:gd name="T22" fmla="*/ 595 w 812"/>
                    <a:gd name="T23" fmla="*/ 301 h 564"/>
                    <a:gd name="T24" fmla="*/ 543 w 812"/>
                    <a:gd name="T25" fmla="*/ 333 h 564"/>
                    <a:gd name="T26" fmla="*/ 523 w 812"/>
                    <a:gd name="T27" fmla="*/ 316 h 564"/>
                    <a:gd name="T28" fmla="*/ 483 w 812"/>
                    <a:gd name="T29" fmla="*/ 285 h 564"/>
                    <a:gd name="T30" fmla="*/ 463 w 812"/>
                    <a:gd name="T31" fmla="*/ 285 h 564"/>
                    <a:gd name="T32" fmla="*/ 451 w 812"/>
                    <a:gd name="T33" fmla="*/ 323 h 564"/>
                    <a:gd name="T34" fmla="*/ 501 w 812"/>
                    <a:gd name="T35" fmla="*/ 380 h 564"/>
                    <a:gd name="T36" fmla="*/ 511 w 812"/>
                    <a:gd name="T37" fmla="*/ 429 h 564"/>
                    <a:gd name="T38" fmla="*/ 527 w 812"/>
                    <a:gd name="T39" fmla="*/ 459 h 564"/>
                    <a:gd name="T40" fmla="*/ 493 w 812"/>
                    <a:gd name="T41" fmla="*/ 446 h 564"/>
                    <a:gd name="T42" fmla="*/ 471 w 812"/>
                    <a:gd name="T43" fmla="*/ 424 h 564"/>
                    <a:gd name="T44" fmla="*/ 423 w 812"/>
                    <a:gd name="T45" fmla="*/ 347 h 564"/>
                    <a:gd name="T46" fmla="*/ 427 w 812"/>
                    <a:gd name="T47" fmla="*/ 254 h 564"/>
                    <a:gd name="T48" fmla="*/ 423 w 812"/>
                    <a:gd name="T49" fmla="*/ 220 h 564"/>
                    <a:gd name="T50" fmla="*/ 413 w 812"/>
                    <a:gd name="T51" fmla="*/ 226 h 564"/>
                    <a:gd name="T52" fmla="*/ 386 w 812"/>
                    <a:gd name="T53" fmla="*/ 218 h 564"/>
                    <a:gd name="T54" fmla="*/ 360 w 812"/>
                    <a:gd name="T55" fmla="*/ 139 h 564"/>
                    <a:gd name="T56" fmla="*/ 330 w 812"/>
                    <a:gd name="T57" fmla="*/ 136 h 564"/>
                    <a:gd name="T58" fmla="*/ 288 w 812"/>
                    <a:gd name="T59" fmla="*/ 141 h 564"/>
                    <a:gd name="T60" fmla="*/ 242 w 812"/>
                    <a:gd name="T61" fmla="*/ 190 h 564"/>
                    <a:gd name="T62" fmla="*/ 196 w 812"/>
                    <a:gd name="T63" fmla="*/ 220 h 564"/>
                    <a:gd name="T64" fmla="*/ 184 w 812"/>
                    <a:gd name="T65" fmla="*/ 224 h 564"/>
                    <a:gd name="T66" fmla="*/ 160 w 812"/>
                    <a:gd name="T67" fmla="*/ 269 h 564"/>
                    <a:gd name="T68" fmla="*/ 152 w 812"/>
                    <a:gd name="T69" fmla="*/ 290 h 564"/>
                    <a:gd name="T70" fmla="*/ 128 w 812"/>
                    <a:gd name="T71" fmla="*/ 331 h 564"/>
                    <a:gd name="T72" fmla="*/ 94 w 812"/>
                    <a:gd name="T73" fmla="*/ 321 h 564"/>
                    <a:gd name="T74" fmla="*/ 66 w 812"/>
                    <a:gd name="T75" fmla="*/ 211 h 564"/>
                    <a:gd name="T76" fmla="*/ 72 w 812"/>
                    <a:gd name="T77" fmla="*/ 128 h 564"/>
                    <a:gd name="T78" fmla="*/ 44 w 812"/>
                    <a:gd name="T79" fmla="*/ 147 h 564"/>
                    <a:gd name="T80" fmla="*/ 20 w 812"/>
                    <a:gd name="T81" fmla="*/ 123 h 564"/>
                    <a:gd name="T82" fmla="*/ 24 w 812"/>
                    <a:gd name="T83" fmla="*/ 113 h 564"/>
                    <a:gd name="T84" fmla="*/ 0 w 812"/>
                    <a:gd name="T85" fmla="*/ 75 h 564"/>
                    <a:gd name="T86" fmla="*/ 799 w 812"/>
                    <a:gd name="T87" fmla="*/ 5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48">
                  <a:extLst>
                    <a:ext uri="{FF2B5EF4-FFF2-40B4-BE49-F238E27FC236}">
                      <a16:creationId xmlns:a16="http://schemas.microsoft.com/office/drawing/2014/main" id="{AA952B51-96C3-407B-A680-C3BDF3ACFBE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9 h 85"/>
                    <a:gd name="T2" fmla="*/ 18 w 43"/>
                    <a:gd name="T3" fmla="*/ 3 h 85"/>
                    <a:gd name="T4" fmla="*/ 39 w 43"/>
                    <a:gd name="T5" fmla="*/ 28 h 85"/>
                    <a:gd name="T6" fmla="*/ 20 w 43"/>
                    <a:gd name="T7" fmla="*/ 71 h 85"/>
                    <a:gd name="T8" fmla="*/ 1 w 43"/>
                    <a:gd name="T9" fmla="*/ 58 h 85"/>
                    <a:gd name="T10" fmla="*/ 7 w 43"/>
                    <a:gd name="T11" fmla="*/ 9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49">
                  <a:extLst>
                    <a:ext uri="{FF2B5EF4-FFF2-40B4-BE49-F238E27FC236}">
                      <a16:creationId xmlns:a16="http://schemas.microsoft.com/office/drawing/2014/main" id="{CC00752A-47D0-435E-A82B-ACFCB307B37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2 w 44"/>
                    <a:gd name="T1" fmla="*/ 22 h 74"/>
                    <a:gd name="T2" fmla="*/ 28 w 44"/>
                    <a:gd name="T3" fmla="*/ 2 h 74"/>
                    <a:gd name="T4" fmla="*/ 41 w 44"/>
                    <a:gd name="T5" fmla="*/ 3 h 74"/>
                    <a:gd name="T6" fmla="*/ 37 w 44"/>
                    <a:gd name="T7" fmla="*/ 21 h 74"/>
                    <a:gd name="T8" fmla="*/ 12 w 44"/>
                    <a:gd name="T9" fmla="*/ 59 h 74"/>
                    <a:gd name="T10" fmla="*/ 7 w 44"/>
                    <a:gd name="T11" fmla="*/ 48 h 74"/>
                    <a:gd name="T12" fmla="*/ 3 w 44"/>
                    <a:gd name="T13" fmla="*/ 29 h 74"/>
                    <a:gd name="T14" fmla="*/ 12 w 44"/>
                    <a:gd name="T15" fmla="*/ 2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50">
                  <a:extLst>
                    <a:ext uri="{FF2B5EF4-FFF2-40B4-BE49-F238E27FC236}">
                      <a16:creationId xmlns:a16="http://schemas.microsoft.com/office/drawing/2014/main" id="{28CF70A5-D8D1-42E9-BBFA-96756895788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3 h 30"/>
                    <a:gd name="T2" fmla="*/ 5 w 20"/>
                    <a:gd name="T3" fmla="*/ 24 h 30"/>
                    <a:gd name="T4" fmla="*/ 7 w 20"/>
                    <a:gd name="T5" fmla="*/ 13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51">
                  <a:extLst>
                    <a:ext uri="{FF2B5EF4-FFF2-40B4-BE49-F238E27FC236}">
                      <a16:creationId xmlns:a16="http://schemas.microsoft.com/office/drawing/2014/main" id="{387EB428-B787-4C5C-976C-0575FB24089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716 w 682"/>
                    <a:gd name="T1" fmla="*/ 721 h 557"/>
                    <a:gd name="T2" fmla="*/ 723 w 682"/>
                    <a:gd name="T3" fmla="*/ 701 h 557"/>
                    <a:gd name="T4" fmla="*/ 744 w 682"/>
                    <a:gd name="T5" fmla="*/ 642 h 557"/>
                    <a:gd name="T6" fmla="*/ 460 w 682"/>
                    <a:gd name="T7" fmla="*/ 446 h 557"/>
                    <a:gd name="T8" fmla="*/ 420 w 682"/>
                    <a:gd name="T9" fmla="*/ 538 h 557"/>
                    <a:gd name="T10" fmla="*/ 451 w 682"/>
                    <a:gd name="T11" fmla="*/ 864 h 557"/>
                    <a:gd name="T12" fmla="*/ 420 w 682"/>
                    <a:gd name="T13" fmla="*/ 768 h 557"/>
                    <a:gd name="T14" fmla="*/ 360 w 682"/>
                    <a:gd name="T15" fmla="*/ 683 h 557"/>
                    <a:gd name="T16" fmla="*/ 365 w 682"/>
                    <a:gd name="T17" fmla="*/ 642 h 557"/>
                    <a:gd name="T18" fmla="*/ 368 w 682"/>
                    <a:gd name="T19" fmla="*/ 613 h 557"/>
                    <a:gd name="T20" fmla="*/ 327 w 682"/>
                    <a:gd name="T21" fmla="*/ 583 h 557"/>
                    <a:gd name="T22" fmla="*/ 289 w 682"/>
                    <a:gd name="T23" fmla="*/ 538 h 557"/>
                    <a:gd name="T24" fmla="*/ 220 w 682"/>
                    <a:gd name="T25" fmla="*/ 550 h 557"/>
                    <a:gd name="T26" fmla="*/ 188 w 682"/>
                    <a:gd name="T27" fmla="*/ 567 h 557"/>
                    <a:gd name="T28" fmla="*/ 116 w 682"/>
                    <a:gd name="T29" fmla="*/ 567 h 557"/>
                    <a:gd name="T30" fmla="*/ 33 w 682"/>
                    <a:gd name="T31" fmla="*/ 485 h 557"/>
                    <a:gd name="T32" fmla="*/ 16 w 682"/>
                    <a:gd name="T33" fmla="*/ 459 h 557"/>
                    <a:gd name="T34" fmla="*/ 0 w 682"/>
                    <a:gd name="T35" fmla="*/ 410 h 557"/>
                    <a:gd name="T36" fmla="*/ 36 w 682"/>
                    <a:gd name="T37" fmla="*/ 331 h 557"/>
                    <a:gd name="T38" fmla="*/ 48 w 682"/>
                    <a:gd name="T39" fmla="*/ 281 h 557"/>
                    <a:gd name="T40" fmla="*/ 76 w 682"/>
                    <a:gd name="T41" fmla="*/ 222 h 557"/>
                    <a:gd name="T42" fmla="*/ 121 w 682"/>
                    <a:gd name="T43" fmla="*/ 180 h 557"/>
                    <a:gd name="T44" fmla="*/ 249 w 682"/>
                    <a:gd name="T45" fmla="*/ 104 h 557"/>
                    <a:gd name="T46" fmla="*/ 327 w 682"/>
                    <a:gd name="T47" fmla="*/ 47 h 557"/>
                    <a:gd name="T48" fmla="*/ 384 w 682"/>
                    <a:gd name="T49" fmla="*/ 9 h 557"/>
                    <a:gd name="T50" fmla="*/ 540 w 682"/>
                    <a:gd name="T51" fmla="*/ 3 h 557"/>
                    <a:gd name="T52" fmla="*/ 592 w 682"/>
                    <a:gd name="T53" fmla="*/ 0 h 557"/>
                    <a:gd name="T54" fmla="*/ 571 w 682"/>
                    <a:gd name="T55" fmla="*/ 53 h 557"/>
                    <a:gd name="T56" fmla="*/ 659 w 682"/>
                    <a:gd name="T57" fmla="*/ 131 h 557"/>
                    <a:gd name="T58" fmla="*/ 740 w 682"/>
                    <a:gd name="T59" fmla="*/ 115 h 557"/>
                    <a:gd name="T60" fmla="*/ 787 w 682"/>
                    <a:gd name="T61" fmla="*/ 127 h 557"/>
                    <a:gd name="T62" fmla="*/ 832 w 682"/>
                    <a:gd name="T63" fmla="*/ 151 h 557"/>
                    <a:gd name="T64" fmla="*/ 851 w 682"/>
                    <a:gd name="T65" fmla="*/ 292 h 557"/>
                    <a:gd name="T66" fmla="*/ 851 w 682"/>
                    <a:gd name="T67" fmla="*/ 373 h 557"/>
                    <a:gd name="T68" fmla="*/ 891 w 682"/>
                    <a:gd name="T69" fmla="*/ 440 h 557"/>
                    <a:gd name="T70" fmla="*/ 960 w 682"/>
                    <a:gd name="T71" fmla="*/ 466 h 557"/>
                    <a:gd name="T72" fmla="*/ 1012 w 682"/>
                    <a:gd name="T73" fmla="*/ 459 h 557"/>
                    <a:gd name="T74" fmla="*/ 988 w 682"/>
                    <a:gd name="T75" fmla="*/ 529 h 557"/>
                    <a:gd name="T76" fmla="*/ 891 w 682"/>
                    <a:gd name="T77" fmla="*/ 633 h 557"/>
                    <a:gd name="T78" fmla="*/ 816 w 682"/>
                    <a:gd name="T79" fmla="*/ 754 h 557"/>
                    <a:gd name="T80" fmla="*/ 827 w 682"/>
                    <a:gd name="T81" fmla="*/ 790 h 557"/>
                    <a:gd name="T82" fmla="*/ 647 w 682"/>
                    <a:gd name="T83" fmla="*/ 864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Freeform 52">
                  <a:extLst>
                    <a:ext uri="{FF2B5EF4-FFF2-40B4-BE49-F238E27FC236}">
                      <a16:creationId xmlns:a16="http://schemas.microsoft.com/office/drawing/2014/main" id="{AC013B0A-CEEB-49BE-8BDA-1A18640E51E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361 w 257"/>
                    <a:gd name="T1" fmla="*/ 540 h 347"/>
                    <a:gd name="T2" fmla="*/ 346 w 257"/>
                    <a:gd name="T3" fmla="*/ 468 h 347"/>
                    <a:gd name="T4" fmla="*/ 323 w 257"/>
                    <a:gd name="T5" fmla="*/ 448 h 347"/>
                    <a:gd name="T6" fmla="*/ 320 w 257"/>
                    <a:gd name="T7" fmla="*/ 419 h 347"/>
                    <a:gd name="T8" fmla="*/ 311 w 257"/>
                    <a:gd name="T9" fmla="*/ 395 h 347"/>
                    <a:gd name="T10" fmla="*/ 311 w 257"/>
                    <a:gd name="T11" fmla="*/ 356 h 347"/>
                    <a:gd name="T12" fmla="*/ 308 w 257"/>
                    <a:gd name="T13" fmla="*/ 333 h 347"/>
                    <a:gd name="T14" fmla="*/ 339 w 257"/>
                    <a:gd name="T15" fmla="*/ 314 h 347"/>
                    <a:gd name="T16" fmla="*/ 382 w 257"/>
                    <a:gd name="T17" fmla="*/ 307 h 347"/>
                    <a:gd name="T18" fmla="*/ 382 w 257"/>
                    <a:gd name="T19" fmla="*/ 212 h 347"/>
                    <a:gd name="T20" fmla="*/ 80 w 257"/>
                    <a:gd name="T21" fmla="*/ 149 h 347"/>
                    <a:gd name="T22" fmla="*/ 48 w 257"/>
                    <a:gd name="T23" fmla="*/ 153 h 347"/>
                    <a:gd name="T24" fmla="*/ 24 w 257"/>
                    <a:gd name="T25" fmla="*/ 159 h 347"/>
                    <a:gd name="T26" fmla="*/ 0 w 257"/>
                    <a:gd name="T27" fmla="*/ 232 h 347"/>
                    <a:gd name="T28" fmla="*/ 138 w 257"/>
                    <a:gd name="T29" fmla="*/ 538 h 347"/>
                    <a:gd name="T30" fmla="*/ 361 w 257"/>
                    <a:gd name="T31" fmla="*/ 540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53">
                  <a:extLst>
                    <a:ext uri="{FF2B5EF4-FFF2-40B4-BE49-F238E27FC236}">
                      <a16:creationId xmlns:a16="http://schemas.microsoft.com/office/drawing/2014/main" id="{552AC010-C82E-4B1A-AD0D-2DE4234F3D5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6 w 19"/>
                    <a:gd name="T1" fmla="*/ 20 h 37"/>
                    <a:gd name="T2" fmla="*/ 16 w 19"/>
                    <a:gd name="T3" fmla="*/ 16 h 37"/>
                    <a:gd name="T4" fmla="*/ 6 w 19"/>
                    <a:gd name="T5" fmla="*/ 2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54">
                  <a:extLst>
                    <a:ext uri="{FF2B5EF4-FFF2-40B4-BE49-F238E27FC236}">
                      <a16:creationId xmlns:a16="http://schemas.microsoft.com/office/drawing/2014/main" id="{CE7F57AA-D928-4EBA-A90C-327A736845A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10 h 20"/>
                    <a:gd name="T2" fmla="*/ 15 w 22"/>
                    <a:gd name="T3" fmla="*/ 0 h 20"/>
                    <a:gd name="T4" fmla="*/ 19 w 22"/>
                    <a:gd name="T5" fmla="*/ 10 h 20"/>
                    <a:gd name="T6" fmla="*/ 8 w 22"/>
                    <a:gd name="T7" fmla="*/ 17 h 20"/>
                    <a:gd name="T8" fmla="*/ 11 w 22"/>
                    <a:gd name="T9" fmla="*/ 1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55">
                  <a:extLst>
                    <a:ext uri="{FF2B5EF4-FFF2-40B4-BE49-F238E27FC236}">
                      <a16:creationId xmlns:a16="http://schemas.microsoft.com/office/drawing/2014/main" id="{BB34D869-93AA-4B9E-948B-EFE53E826D3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4 h 30"/>
                    <a:gd name="T2" fmla="*/ 33 w 57"/>
                    <a:gd name="T3" fmla="*/ 5 h 30"/>
                    <a:gd name="T4" fmla="*/ 37 w 57"/>
                    <a:gd name="T5" fmla="*/ 24 h 30"/>
                    <a:gd name="T6" fmla="*/ 24 w 57"/>
                    <a:gd name="T7" fmla="*/ 14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56">
                  <a:extLst>
                    <a:ext uri="{FF2B5EF4-FFF2-40B4-BE49-F238E27FC236}">
                      <a16:creationId xmlns:a16="http://schemas.microsoft.com/office/drawing/2014/main" id="{353B892A-3C9A-4B91-9A53-FE43145A340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2 w 693"/>
                    <a:gd name="T1" fmla="*/ 379 h 696"/>
                    <a:gd name="T2" fmla="*/ 392 w 693"/>
                    <a:gd name="T3" fmla="*/ 370 h 696"/>
                    <a:gd name="T4" fmla="*/ 324 w 693"/>
                    <a:gd name="T5" fmla="*/ 337 h 696"/>
                    <a:gd name="T6" fmla="*/ 264 w 693"/>
                    <a:gd name="T7" fmla="*/ 327 h 696"/>
                    <a:gd name="T8" fmla="*/ 236 w 693"/>
                    <a:gd name="T9" fmla="*/ 340 h 696"/>
                    <a:gd name="T10" fmla="*/ 260 w 693"/>
                    <a:gd name="T11" fmla="*/ 350 h 696"/>
                    <a:gd name="T12" fmla="*/ 292 w 693"/>
                    <a:gd name="T13" fmla="*/ 383 h 696"/>
                    <a:gd name="T14" fmla="*/ 320 w 693"/>
                    <a:gd name="T15" fmla="*/ 389 h 696"/>
                    <a:gd name="T16" fmla="*/ 332 w 693"/>
                    <a:gd name="T17" fmla="*/ 438 h 696"/>
                    <a:gd name="T18" fmla="*/ 312 w 693"/>
                    <a:gd name="T19" fmla="*/ 451 h 696"/>
                    <a:gd name="T20" fmla="*/ 260 w 693"/>
                    <a:gd name="T21" fmla="*/ 504 h 696"/>
                    <a:gd name="T22" fmla="*/ 224 w 693"/>
                    <a:gd name="T23" fmla="*/ 513 h 696"/>
                    <a:gd name="T24" fmla="*/ 97 w 693"/>
                    <a:gd name="T25" fmla="*/ 569 h 696"/>
                    <a:gd name="T26" fmla="*/ 77 w 693"/>
                    <a:gd name="T27" fmla="*/ 504 h 696"/>
                    <a:gd name="T28" fmla="*/ 45 w 693"/>
                    <a:gd name="T29" fmla="*/ 428 h 696"/>
                    <a:gd name="T30" fmla="*/ 33 w 693"/>
                    <a:gd name="T31" fmla="*/ 366 h 696"/>
                    <a:gd name="T32" fmla="*/ 53 w 693"/>
                    <a:gd name="T33" fmla="*/ 281 h 696"/>
                    <a:gd name="T34" fmla="*/ 17 w 693"/>
                    <a:gd name="T35" fmla="*/ 320 h 696"/>
                    <a:gd name="T36" fmla="*/ 81 w 693"/>
                    <a:gd name="T37" fmla="*/ 229 h 696"/>
                    <a:gd name="T38" fmla="*/ 113 w 693"/>
                    <a:gd name="T39" fmla="*/ 167 h 696"/>
                    <a:gd name="T40" fmla="*/ 37 w 693"/>
                    <a:gd name="T41" fmla="*/ 167 h 696"/>
                    <a:gd name="T42" fmla="*/ 1 w 693"/>
                    <a:gd name="T43" fmla="*/ 160 h 696"/>
                    <a:gd name="T44" fmla="*/ 25 w 693"/>
                    <a:gd name="T45" fmla="*/ 114 h 696"/>
                    <a:gd name="T46" fmla="*/ 97 w 693"/>
                    <a:gd name="T47" fmla="*/ 92 h 696"/>
                    <a:gd name="T48" fmla="*/ 220 w 693"/>
                    <a:gd name="T49" fmla="*/ 101 h 696"/>
                    <a:gd name="T50" fmla="*/ 228 w 693"/>
                    <a:gd name="T51" fmla="*/ 52 h 696"/>
                    <a:gd name="T52" fmla="*/ 260 w 693"/>
                    <a:gd name="T53" fmla="*/ 0 h 696"/>
                    <a:gd name="T54" fmla="*/ 356 w 693"/>
                    <a:gd name="T55" fmla="*/ 36 h 696"/>
                    <a:gd name="T56" fmla="*/ 328 w 693"/>
                    <a:gd name="T57" fmla="*/ 72 h 696"/>
                    <a:gd name="T58" fmla="*/ 300 w 693"/>
                    <a:gd name="T59" fmla="*/ 144 h 696"/>
                    <a:gd name="T60" fmla="*/ 360 w 693"/>
                    <a:gd name="T61" fmla="*/ 157 h 696"/>
                    <a:gd name="T62" fmla="*/ 372 w 693"/>
                    <a:gd name="T63" fmla="*/ 111 h 696"/>
                    <a:gd name="T64" fmla="*/ 416 w 693"/>
                    <a:gd name="T65" fmla="*/ 75 h 696"/>
                    <a:gd name="T66" fmla="*/ 496 w 693"/>
                    <a:gd name="T67" fmla="*/ 72 h 696"/>
                    <a:gd name="T68" fmla="*/ 527 w 693"/>
                    <a:gd name="T69" fmla="*/ 43 h 696"/>
                    <a:gd name="T70" fmla="*/ 539 w 693"/>
                    <a:gd name="T71" fmla="*/ 376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57">
                  <a:extLst>
                    <a:ext uri="{FF2B5EF4-FFF2-40B4-BE49-F238E27FC236}">
                      <a16:creationId xmlns:a16="http://schemas.microsoft.com/office/drawing/2014/main" id="{D89849DF-9466-45F1-A2C6-F2514044D42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1228 w 931"/>
                    <a:gd name="T1" fmla="*/ 0 h 149"/>
                    <a:gd name="T2" fmla="*/ 213 w 931"/>
                    <a:gd name="T3" fmla="*/ 45 h 149"/>
                    <a:gd name="T4" fmla="*/ 135 w 931"/>
                    <a:gd name="T5" fmla="*/ 65 h 149"/>
                    <a:gd name="T6" fmla="*/ 92 w 931"/>
                    <a:gd name="T7" fmla="*/ 65 h 149"/>
                    <a:gd name="T8" fmla="*/ 33 w 931"/>
                    <a:gd name="T9" fmla="*/ 120 h 149"/>
                    <a:gd name="T10" fmla="*/ 0 w 931"/>
                    <a:gd name="T11" fmla="*/ 163 h 149"/>
                    <a:gd name="T12" fmla="*/ 88 w 931"/>
                    <a:gd name="T13" fmla="*/ 179 h 149"/>
                    <a:gd name="T14" fmla="*/ 144 w 931"/>
                    <a:gd name="T15" fmla="*/ 149 h 149"/>
                    <a:gd name="T16" fmla="*/ 161 w 931"/>
                    <a:gd name="T17" fmla="*/ 131 h 149"/>
                    <a:gd name="T18" fmla="*/ 249 w 931"/>
                    <a:gd name="T19" fmla="*/ 81 h 149"/>
                    <a:gd name="T20" fmla="*/ 320 w 931"/>
                    <a:gd name="T21" fmla="*/ 72 h 149"/>
                    <a:gd name="T22" fmla="*/ 353 w 931"/>
                    <a:gd name="T23" fmla="*/ 146 h 149"/>
                    <a:gd name="T24" fmla="*/ 280 w 931"/>
                    <a:gd name="T25" fmla="*/ 170 h 149"/>
                    <a:gd name="T26" fmla="*/ 344 w 931"/>
                    <a:gd name="T27" fmla="*/ 176 h 149"/>
                    <a:gd name="T28" fmla="*/ 372 w 931"/>
                    <a:gd name="T29" fmla="*/ 140 h 149"/>
                    <a:gd name="T30" fmla="*/ 396 w 931"/>
                    <a:gd name="T31" fmla="*/ 143 h 149"/>
                    <a:gd name="T32" fmla="*/ 377 w 931"/>
                    <a:gd name="T33" fmla="*/ 84 h 149"/>
                    <a:gd name="T34" fmla="*/ 396 w 931"/>
                    <a:gd name="T35" fmla="*/ 69 h 149"/>
                    <a:gd name="T36" fmla="*/ 412 w 931"/>
                    <a:gd name="T37" fmla="*/ 137 h 149"/>
                    <a:gd name="T38" fmla="*/ 396 w 931"/>
                    <a:gd name="T39" fmla="*/ 176 h 149"/>
                    <a:gd name="T40" fmla="*/ 441 w 931"/>
                    <a:gd name="T41" fmla="*/ 202 h 149"/>
                    <a:gd name="T42" fmla="*/ 445 w 931"/>
                    <a:gd name="T43" fmla="*/ 143 h 149"/>
                    <a:gd name="T44" fmla="*/ 493 w 931"/>
                    <a:gd name="T45" fmla="*/ 160 h 149"/>
                    <a:gd name="T46" fmla="*/ 569 w 931"/>
                    <a:gd name="T47" fmla="*/ 114 h 149"/>
                    <a:gd name="T48" fmla="*/ 609 w 931"/>
                    <a:gd name="T49" fmla="*/ 78 h 149"/>
                    <a:gd name="T50" fmla="*/ 654 w 931"/>
                    <a:gd name="T51" fmla="*/ 87 h 149"/>
                    <a:gd name="T52" fmla="*/ 677 w 931"/>
                    <a:gd name="T53" fmla="*/ 78 h 149"/>
                    <a:gd name="T54" fmla="*/ 642 w 931"/>
                    <a:gd name="T55" fmla="*/ 69 h 149"/>
                    <a:gd name="T56" fmla="*/ 706 w 931"/>
                    <a:gd name="T57" fmla="*/ 54 h 149"/>
                    <a:gd name="T58" fmla="*/ 810 w 931"/>
                    <a:gd name="T59" fmla="*/ 84 h 149"/>
                    <a:gd name="T60" fmla="*/ 865 w 931"/>
                    <a:gd name="T61" fmla="*/ 65 h 149"/>
                    <a:gd name="T62" fmla="*/ 869 w 931"/>
                    <a:gd name="T63" fmla="*/ 98 h 149"/>
                    <a:gd name="T64" fmla="*/ 846 w 931"/>
                    <a:gd name="T65" fmla="*/ 157 h 149"/>
                    <a:gd name="T66" fmla="*/ 910 w 931"/>
                    <a:gd name="T67" fmla="*/ 137 h 149"/>
                    <a:gd name="T68" fmla="*/ 929 w 931"/>
                    <a:gd name="T69" fmla="*/ 125 h 149"/>
                    <a:gd name="T70" fmla="*/ 965 w 931"/>
                    <a:gd name="T71" fmla="*/ 95 h 149"/>
                    <a:gd name="T72" fmla="*/ 1182 w 931"/>
                    <a:gd name="T73" fmla="*/ 131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58">
                  <a:extLst>
                    <a:ext uri="{FF2B5EF4-FFF2-40B4-BE49-F238E27FC236}">
                      <a16:creationId xmlns:a16="http://schemas.microsoft.com/office/drawing/2014/main" id="{33A745C2-21CC-4875-AF37-087AE82A6CD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3 h 30"/>
                    <a:gd name="T2" fmla="*/ 30 w 31"/>
                    <a:gd name="T3" fmla="*/ 0 h 30"/>
                    <a:gd name="T4" fmla="*/ 18 w 31"/>
                    <a:gd name="T5" fmla="*/ 20 h 30"/>
                    <a:gd name="T6" fmla="*/ 3 w 31"/>
                    <a:gd name="T7" fmla="*/ 2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Freeform 59">
                  <a:extLst>
                    <a:ext uri="{FF2B5EF4-FFF2-40B4-BE49-F238E27FC236}">
                      <a16:creationId xmlns:a16="http://schemas.microsoft.com/office/drawing/2014/main" id="{D2E3DD90-85EE-43A0-B393-1E79736E6C4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27 h 32"/>
                    <a:gd name="T2" fmla="*/ 23 w 44"/>
                    <a:gd name="T3" fmla="*/ 0 h 32"/>
                    <a:gd name="T4" fmla="*/ 39 w 44"/>
                    <a:gd name="T5" fmla="*/ 3 h 32"/>
                    <a:gd name="T6" fmla="*/ 6 w 44"/>
                    <a:gd name="T7" fmla="*/ 27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Freeform 60">
                  <a:extLst>
                    <a:ext uri="{FF2B5EF4-FFF2-40B4-BE49-F238E27FC236}">
                      <a16:creationId xmlns:a16="http://schemas.microsoft.com/office/drawing/2014/main" id="{A9B0C9F6-5562-44B8-971E-674638C18CC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4 h 18"/>
                    <a:gd name="T2" fmla="*/ 25 w 76"/>
                    <a:gd name="T3" fmla="*/ 2 h 18"/>
                    <a:gd name="T4" fmla="*/ 37 w 76"/>
                    <a:gd name="T5" fmla="*/ 1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61">
                  <a:extLst>
                    <a:ext uri="{FF2B5EF4-FFF2-40B4-BE49-F238E27FC236}">
                      <a16:creationId xmlns:a16="http://schemas.microsoft.com/office/drawing/2014/main" id="{CDDBC60A-B838-4EA6-A2A1-B67D8CD6303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18 h 44"/>
                    <a:gd name="T2" fmla="*/ 12 w 42"/>
                    <a:gd name="T3" fmla="*/ 8 h 44"/>
                    <a:gd name="T4" fmla="*/ 0 w 42"/>
                    <a:gd name="T5" fmla="*/ 1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Freeform 62">
                  <a:extLst>
                    <a:ext uri="{FF2B5EF4-FFF2-40B4-BE49-F238E27FC236}">
                      <a16:creationId xmlns:a16="http://schemas.microsoft.com/office/drawing/2014/main" id="{D407B20D-279F-4D20-AD54-10375BE67EE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18 h 30"/>
                    <a:gd name="T2" fmla="*/ 33 w 31"/>
                    <a:gd name="T3" fmla="*/ 8 h 30"/>
                    <a:gd name="T4" fmla="*/ 7 w 31"/>
                    <a:gd name="T5" fmla="*/ 18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3">
                <a:extLst>
                  <a:ext uri="{FF2B5EF4-FFF2-40B4-BE49-F238E27FC236}">
                    <a16:creationId xmlns:a16="http://schemas.microsoft.com/office/drawing/2014/main" id="{82FC0E72-3819-422E-9938-BBFA2448C30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>
                  <a:extLst>
                    <a:ext uri="{FF2B5EF4-FFF2-40B4-BE49-F238E27FC236}">
                      <a16:creationId xmlns:a16="http://schemas.microsoft.com/office/drawing/2014/main" id="{9B17698C-6F27-463F-A1B5-EC9850221F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65">
                  <a:extLst>
                    <a:ext uri="{FF2B5EF4-FFF2-40B4-BE49-F238E27FC236}">
                      <a16:creationId xmlns:a16="http://schemas.microsoft.com/office/drawing/2014/main" id="{85C55620-F929-4897-92C1-CB88EC70AC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66">
                  <a:extLst>
                    <a:ext uri="{FF2B5EF4-FFF2-40B4-BE49-F238E27FC236}">
                      <a16:creationId xmlns:a16="http://schemas.microsoft.com/office/drawing/2014/main" id="{172DACD9-2C92-459F-B2CA-550378DC9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67">
                  <a:extLst>
                    <a:ext uri="{FF2B5EF4-FFF2-40B4-BE49-F238E27FC236}">
                      <a16:creationId xmlns:a16="http://schemas.microsoft.com/office/drawing/2014/main" id="{BBFA8081-BF81-4040-A736-EE155FC3D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68">
                  <a:extLst>
                    <a:ext uri="{FF2B5EF4-FFF2-40B4-BE49-F238E27FC236}">
                      <a16:creationId xmlns:a16="http://schemas.microsoft.com/office/drawing/2014/main" id="{9F001F63-21EE-409E-A0B6-A8074F163A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69">
                  <a:extLst>
                    <a:ext uri="{FF2B5EF4-FFF2-40B4-BE49-F238E27FC236}">
                      <a16:creationId xmlns:a16="http://schemas.microsoft.com/office/drawing/2014/main" id="{C811B13A-28FE-4AEC-9032-B6FF78ABE2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70">
                  <a:extLst>
                    <a:ext uri="{FF2B5EF4-FFF2-40B4-BE49-F238E27FC236}">
                      <a16:creationId xmlns:a16="http://schemas.microsoft.com/office/drawing/2014/main" id="{0550AC4E-CE60-42F7-A53B-89B64154ED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71">
                  <a:extLst>
                    <a:ext uri="{FF2B5EF4-FFF2-40B4-BE49-F238E27FC236}">
                      <a16:creationId xmlns:a16="http://schemas.microsoft.com/office/drawing/2014/main" id="{E3690ACC-7844-4F98-A6F7-3A251C7B47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72">
                  <a:extLst>
                    <a:ext uri="{FF2B5EF4-FFF2-40B4-BE49-F238E27FC236}">
                      <a16:creationId xmlns:a16="http://schemas.microsoft.com/office/drawing/2014/main" id="{FCDEA5AA-5505-4492-B02A-4D64817A88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73">
                  <a:extLst>
                    <a:ext uri="{FF2B5EF4-FFF2-40B4-BE49-F238E27FC236}">
                      <a16:creationId xmlns:a16="http://schemas.microsoft.com/office/drawing/2014/main" id="{46073206-5248-4A44-894C-F0D679D70A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74">
                  <a:extLst>
                    <a:ext uri="{FF2B5EF4-FFF2-40B4-BE49-F238E27FC236}">
                      <a16:creationId xmlns:a16="http://schemas.microsoft.com/office/drawing/2014/main" id="{A443D6C2-20B0-4B8B-958E-B987B456B8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5">
                <a:extLst>
                  <a:ext uri="{FF2B5EF4-FFF2-40B4-BE49-F238E27FC236}">
                    <a16:creationId xmlns:a16="http://schemas.microsoft.com/office/drawing/2014/main" id="{985D626D-9699-4A81-8692-BAC5FA1779C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>
                  <a:extLst>
                    <a:ext uri="{FF2B5EF4-FFF2-40B4-BE49-F238E27FC236}">
                      <a16:creationId xmlns:a16="http://schemas.microsoft.com/office/drawing/2014/main" id="{0DCB146E-5272-4882-B411-0BDB887498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77">
                  <a:extLst>
                    <a:ext uri="{FF2B5EF4-FFF2-40B4-BE49-F238E27FC236}">
                      <a16:creationId xmlns:a16="http://schemas.microsoft.com/office/drawing/2014/main" id="{0F71ADC3-B047-43AD-93BC-645DBDF99F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78">
                  <a:extLst>
                    <a:ext uri="{FF2B5EF4-FFF2-40B4-BE49-F238E27FC236}">
                      <a16:creationId xmlns:a16="http://schemas.microsoft.com/office/drawing/2014/main" id="{F3C20AC5-E636-4B4A-B313-600D880B84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79">
                  <a:extLst>
                    <a:ext uri="{FF2B5EF4-FFF2-40B4-BE49-F238E27FC236}">
                      <a16:creationId xmlns:a16="http://schemas.microsoft.com/office/drawing/2014/main" id="{615BE466-8274-4D06-8934-767411DDA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80">
                  <a:extLst>
                    <a:ext uri="{FF2B5EF4-FFF2-40B4-BE49-F238E27FC236}">
                      <a16:creationId xmlns:a16="http://schemas.microsoft.com/office/drawing/2014/main" id="{A0A849E9-0960-4B17-B86E-E88D3E9C4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81">
                  <a:extLst>
                    <a:ext uri="{FF2B5EF4-FFF2-40B4-BE49-F238E27FC236}">
                      <a16:creationId xmlns:a16="http://schemas.microsoft.com/office/drawing/2014/main" id="{8F34CD14-A4BB-46C7-B3E4-DDDEBD766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82">
                  <a:extLst>
                    <a:ext uri="{FF2B5EF4-FFF2-40B4-BE49-F238E27FC236}">
                      <a16:creationId xmlns:a16="http://schemas.microsoft.com/office/drawing/2014/main" id="{E0F4A8AF-8BA2-4892-B5E5-0668B424A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83">
                  <a:extLst>
                    <a:ext uri="{FF2B5EF4-FFF2-40B4-BE49-F238E27FC236}">
                      <a16:creationId xmlns:a16="http://schemas.microsoft.com/office/drawing/2014/main" id="{78880338-267B-4BB3-8D2E-38F0612DA7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4">
                  <a:extLst>
                    <a:ext uri="{FF2B5EF4-FFF2-40B4-BE49-F238E27FC236}">
                      <a16:creationId xmlns:a16="http://schemas.microsoft.com/office/drawing/2014/main" id="{80D9E303-39CD-4E2F-92C2-40BDF24395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5">
                  <a:extLst>
                    <a:ext uri="{FF2B5EF4-FFF2-40B4-BE49-F238E27FC236}">
                      <a16:creationId xmlns:a16="http://schemas.microsoft.com/office/drawing/2014/main" id="{7C116544-2422-4DA1-99BC-17184E2268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86">
                  <a:extLst>
                    <a:ext uri="{FF2B5EF4-FFF2-40B4-BE49-F238E27FC236}">
                      <a16:creationId xmlns:a16="http://schemas.microsoft.com/office/drawing/2014/main" id="{02C0C1D9-1FEF-445F-A79F-D7B3C58606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87">
                  <a:extLst>
                    <a:ext uri="{FF2B5EF4-FFF2-40B4-BE49-F238E27FC236}">
                      <a16:creationId xmlns:a16="http://schemas.microsoft.com/office/drawing/2014/main" id="{3B5E7C76-1B8A-49BB-AA4C-B412621851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88">
                  <a:extLst>
                    <a:ext uri="{FF2B5EF4-FFF2-40B4-BE49-F238E27FC236}">
                      <a16:creationId xmlns:a16="http://schemas.microsoft.com/office/drawing/2014/main" id="{0B518013-B817-4EDF-8149-731062FE94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89">
                  <a:extLst>
                    <a:ext uri="{FF2B5EF4-FFF2-40B4-BE49-F238E27FC236}">
                      <a16:creationId xmlns:a16="http://schemas.microsoft.com/office/drawing/2014/main" id="{CD661F97-BCAB-46CB-9F19-10BC4EA92A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90">
                  <a:extLst>
                    <a:ext uri="{FF2B5EF4-FFF2-40B4-BE49-F238E27FC236}">
                      <a16:creationId xmlns:a16="http://schemas.microsoft.com/office/drawing/2014/main" id="{D88C1B3B-9F7A-4033-87DE-ADB137F3A6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7" name="Picture 91">
              <a:extLst>
                <a:ext uri="{FF2B5EF4-FFF2-40B4-BE49-F238E27FC236}">
                  <a16:creationId xmlns:a16="http://schemas.microsoft.com/office/drawing/2014/main" id="{F5D87C13-9E2E-40B7-8FDE-3526E038204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07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207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4" name="Rectangle 94">
            <a:extLst>
              <a:ext uri="{FF2B5EF4-FFF2-40B4-BE49-F238E27FC236}">
                <a16:creationId xmlns:a16="http://schemas.microsoft.com/office/drawing/2014/main" id="{C8065DEE-3F2B-40E8-B06C-2751D6496F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" name="Rectangle 95">
            <a:extLst>
              <a:ext uri="{FF2B5EF4-FFF2-40B4-BE49-F238E27FC236}">
                <a16:creationId xmlns:a16="http://schemas.microsoft.com/office/drawing/2014/main" id="{9F47C939-2822-415F-8759-0D541E2AC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6" name="Rectangle 96">
            <a:extLst>
              <a:ext uri="{FF2B5EF4-FFF2-40B4-BE49-F238E27FC236}">
                <a16:creationId xmlns:a16="http://schemas.microsoft.com/office/drawing/2014/main" id="{FE19699D-5B20-4F99-B765-83BAE83C1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D363C8-594D-4FD3-9F16-AA582A3AB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12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DB3937-95F9-4E1E-BAF2-A0EC53451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B49A02-3BB4-4152-B895-22A664039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F51026-5716-4DE3-A4F9-7CF990670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B5AE-F8C6-47D6-B386-ADA9CD955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30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8638F8-073F-4599-9035-11AADDDB0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0C5A07-9C83-49CC-A695-2940E7CD2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666095-1A95-4945-8449-59849C218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A7129-965F-4278-AF87-5E18CBB5A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44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235DD6-C231-4F1A-9304-D85750D51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700AAD-102D-42EB-B253-780B1C652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33B9B1-0C8C-4443-BE06-46BA46DD2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518E-CA35-4CB8-9A2D-DE7E5926F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19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36AA74-229C-4E9A-A6B2-B85796050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98CE01-BD23-45B0-B358-6FABEAF3C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0D158-0F73-4189-9DC3-1FA6F44C7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9DC5-5575-4218-840B-FEEBD5F11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38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93D71-2ABC-4833-BE7E-27138E458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12994-281F-48A2-9336-63416BF474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6E1AD-F824-4A60-8766-A92B6D829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FCFBE-E00B-4CE7-B969-237EB7E78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55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8D460D-F83F-4128-A07D-4F3FF7588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7932AA-C323-4A97-A014-B00B579BD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D770CA-42A1-4AD9-946C-09F65AD0B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30F06-2663-40D3-B5B0-4A6FC8A20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50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854270-4386-40E3-B879-3EB394979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E799B9-6F25-442C-AABF-A43117793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9DCE88-9B29-42E8-9530-FB26E6455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5F77-64FE-4A2D-8415-9B315544A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6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DF99F2-8790-48EB-8C2D-F0244A0C1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D5C64D-FFEA-48EC-8012-EB5D81686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C50C30-8003-4EB9-BA9B-7D1DB2455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967D4-056E-4F04-BB54-8334506E6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23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F79C9-FEB2-46E9-A064-C32567A71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EE36E-A9CB-423B-8863-E8ED2A69E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56D81-1F2B-47EF-8173-EAC0621F8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54F88-6FD6-4412-AB38-F61326D51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35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5C230C-C07D-4D18-95A8-FE299671B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754BC-9AEA-4C1E-8A52-C613FAE31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4F61D3-015A-494C-B58C-1F47C94FBB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1FDE-E608-4F5F-9801-0E34694F0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53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7C46DC-216B-4FD1-BA6F-F48D4D53D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CFE93E-035D-4E46-9DB5-6305C8A94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6EE55A7-ED8A-4DB5-982A-E13496A804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5F0F3C84-EBF8-4D98-9D89-93D4E25878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7D4AC43D-40A0-4FFD-AFC6-5F8C952DF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j-lt"/>
              </a:defRPr>
            </a:lvl1pPr>
          </a:lstStyle>
          <a:p>
            <a:pPr>
              <a:defRPr/>
            </a:pPr>
            <a:fld id="{252D101E-5B83-4E75-A481-3E2525018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3C95B482-59E5-4166-BC91-68AD2AFFBD2A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>
              <a:extLst>
                <a:ext uri="{FF2B5EF4-FFF2-40B4-BE49-F238E27FC236}">
                  <a16:creationId xmlns:a16="http://schemas.microsoft.com/office/drawing/2014/main" id="{F3997E18-6F18-4A04-A2D5-70728970F9B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>
                <a:extLst>
                  <a:ext uri="{FF2B5EF4-FFF2-40B4-BE49-F238E27FC236}">
                    <a16:creationId xmlns:a16="http://schemas.microsoft.com/office/drawing/2014/main" id="{F712A922-73EE-47BB-9B1A-B4A9D9ECC4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" name="Group 10">
                <a:extLst>
                  <a:ext uri="{FF2B5EF4-FFF2-40B4-BE49-F238E27FC236}">
                    <a16:creationId xmlns:a16="http://schemas.microsoft.com/office/drawing/2014/main" id="{9B4D4B80-65E1-4E6A-A042-BE192F057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>
                  <a:extLst>
                    <a:ext uri="{FF2B5EF4-FFF2-40B4-BE49-F238E27FC236}">
                      <a16:creationId xmlns:a16="http://schemas.microsoft.com/office/drawing/2014/main" id="{CDF44827-3E4C-463B-A760-AD22EAF4F0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>
                    <a:extLst>
                      <a:ext uri="{FF2B5EF4-FFF2-40B4-BE49-F238E27FC236}">
                        <a16:creationId xmlns:a16="http://schemas.microsoft.com/office/drawing/2014/main" id="{41B5DA07-4CD1-44F3-98E3-36F4FEA576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2 w 15"/>
                      <a:gd name="T1" fmla="*/ 4 h 23"/>
                      <a:gd name="T2" fmla="*/ 7 w 15"/>
                      <a:gd name="T3" fmla="*/ 2 h 23"/>
                      <a:gd name="T4" fmla="*/ 6 w 15"/>
                      <a:gd name="T5" fmla="*/ 6 h 23"/>
                      <a:gd name="T6" fmla="*/ 2 w 15"/>
                      <a:gd name="T7" fmla="*/ 4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13">
                    <a:extLst>
                      <a:ext uri="{FF2B5EF4-FFF2-40B4-BE49-F238E27FC236}">
                        <a16:creationId xmlns:a16="http://schemas.microsoft.com/office/drawing/2014/main" id="{568E17DD-8C96-4FBD-B033-6568B1902F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1 w 20"/>
                      <a:gd name="T1" fmla="*/ 5 h 23"/>
                      <a:gd name="T2" fmla="*/ 5 w 20"/>
                      <a:gd name="T3" fmla="*/ 1 h 23"/>
                      <a:gd name="T4" fmla="*/ 3 w 20"/>
                      <a:gd name="T5" fmla="*/ 7 h 23"/>
                      <a:gd name="T6" fmla="*/ 1 w 20"/>
                      <a:gd name="T7" fmla="*/ 5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14">
                    <a:extLst>
                      <a:ext uri="{FF2B5EF4-FFF2-40B4-BE49-F238E27FC236}">
                        <a16:creationId xmlns:a16="http://schemas.microsoft.com/office/drawing/2014/main" id="{5D4726DE-040F-4A47-8C79-ED55B27B4D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7 w 30"/>
                      <a:gd name="T1" fmla="*/ 11 h 42"/>
                      <a:gd name="T2" fmla="*/ 3 w 30"/>
                      <a:gd name="T3" fmla="*/ 7 h 42"/>
                      <a:gd name="T4" fmla="*/ 0 w 30"/>
                      <a:gd name="T5" fmla="*/ 3 h 42"/>
                      <a:gd name="T6" fmla="*/ 7 w 30"/>
                      <a:gd name="T7" fmla="*/ 1 h 42"/>
                      <a:gd name="T8" fmla="*/ 13 w 30"/>
                      <a:gd name="T9" fmla="*/ 8 h 42"/>
                      <a:gd name="T10" fmla="*/ 12 w 30"/>
                      <a:gd name="T11" fmla="*/ 10 h 42"/>
                      <a:gd name="T12" fmla="*/ 7 w 30"/>
                      <a:gd name="T13" fmla="*/ 1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15">
                    <a:extLst>
                      <a:ext uri="{FF2B5EF4-FFF2-40B4-BE49-F238E27FC236}">
                        <a16:creationId xmlns:a16="http://schemas.microsoft.com/office/drawing/2014/main" id="{DBA0EC8F-307A-42B8-B0B8-0EAD41E7FE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7 w 25"/>
                      <a:gd name="T1" fmla="*/ 5 h 16"/>
                      <a:gd name="T2" fmla="*/ 1 w 25"/>
                      <a:gd name="T3" fmla="*/ 3 h 16"/>
                      <a:gd name="T4" fmla="*/ 7 w 25"/>
                      <a:gd name="T5" fmla="*/ 0 h 16"/>
                      <a:gd name="T6" fmla="*/ 7 w 25"/>
                      <a:gd name="T7" fmla="*/ 5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6">
                    <a:extLst>
                      <a:ext uri="{FF2B5EF4-FFF2-40B4-BE49-F238E27FC236}">
                        <a16:creationId xmlns:a16="http://schemas.microsoft.com/office/drawing/2014/main" id="{ED86F44F-5355-47ED-8B98-BF2AABC97A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6 w 65"/>
                      <a:gd name="T1" fmla="*/ 8 h 46"/>
                      <a:gd name="T2" fmla="*/ 13 w 65"/>
                      <a:gd name="T3" fmla="*/ 1 h 46"/>
                      <a:gd name="T4" fmla="*/ 18 w 65"/>
                      <a:gd name="T5" fmla="*/ 0 h 46"/>
                      <a:gd name="T6" fmla="*/ 25 w 65"/>
                      <a:gd name="T7" fmla="*/ 4 h 46"/>
                      <a:gd name="T8" fmla="*/ 14 w 65"/>
                      <a:gd name="T9" fmla="*/ 9 h 46"/>
                      <a:gd name="T10" fmla="*/ 5 w 65"/>
                      <a:gd name="T11" fmla="*/ 16 h 46"/>
                      <a:gd name="T12" fmla="*/ 3 w 65"/>
                      <a:gd name="T13" fmla="*/ 7 h 46"/>
                      <a:gd name="T14" fmla="*/ 5 w 65"/>
                      <a:gd name="T15" fmla="*/ 5 h 46"/>
                      <a:gd name="T16" fmla="*/ 6 w 65"/>
                      <a:gd name="T17" fmla="*/ 8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17">
                    <a:extLst>
                      <a:ext uri="{FF2B5EF4-FFF2-40B4-BE49-F238E27FC236}">
                        <a16:creationId xmlns:a16="http://schemas.microsoft.com/office/drawing/2014/main" id="{A1AF9F68-A725-4DC5-B92D-276139EB5C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11 h 47"/>
                      <a:gd name="T2" fmla="*/ 8 w 69"/>
                      <a:gd name="T3" fmla="*/ 9 h 47"/>
                      <a:gd name="T4" fmla="*/ 22 w 69"/>
                      <a:gd name="T5" fmla="*/ 0 h 47"/>
                      <a:gd name="T6" fmla="*/ 27 w 69"/>
                      <a:gd name="T7" fmla="*/ 1 h 47"/>
                      <a:gd name="T8" fmla="*/ 21 w 69"/>
                      <a:gd name="T9" fmla="*/ 6 h 47"/>
                      <a:gd name="T10" fmla="*/ 12 w 69"/>
                      <a:gd name="T11" fmla="*/ 11 h 47"/>
                      <a:gd name="T12" fmla="*/ 9 w 69"/>
                      <a:gd name="T13" fmla="*/ 16 h 47"/>
                      <a:gd name="T14" fmla="*/ 7 w 69"/>
                      <a:gd name="T15" fmla="*/ 15 h 47"/>
                      <a:gd name="T16" fmla="*/ 5 w 69"/>
                      <a:gd name="T17" fmla="*/ 13 h 47"/>
                      <a:gd name="T18" fmla="*/ 0 w 69"/>
                      <a:gd name="T19" fmla="*/ 12 h 47"/>
                      <a:gd name="T20" fmla="*/ 0 w 69"/>
                      <a:gd name="T21" fmla="*/ 1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18">
                    <a:extLst>
                      <a:ext uri="{FF2B5EF4-FFF2-40B4-BE49-F238E27FC236}">
                        <a16:creationId xmlns:a16="http://schemas.microsoft.com/office/drawing/2014/main" id="{359FBB3E-9B70-4C6A-AFD1-B1904F6BBC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4 w 355"/>
                      <a:gd name="T1" fmla="*/ 1 h 277"/>
                      <a:gd name="T2" fmla="*/ 15 w 355"/>
                      <a:gd name="T3" fmla="*/ 6 h 277"/>
                      <a:gd name="T4" fmla="*/ 20 w 355"/>
                      <a:gd name="T5" fmla="*/ 10 h 277"/>
                      <a:gd name="T6" fmla="*/ 32 w 355"/>
                      <a:gd name="T7" fmla="*/ 17 h 277"/>
                      <a:gd name="T8" fmla="*/ 39 w 355"/>
                      <a:gd name="T9" fmla="*/ 22 h 277"/>
                      <a:gd name="T10" fmla="*/ 52 w 355"/>
                      <a:gd name="T11" fmla="*/ 33 h 277"/>
                      <a:gd name="T12" fmla="*/ 58 w 355"/>
                      <a:gd name="T13" fmla="*/ 43 h 277"/>
                      <a:gd name="T14" fmla="*/ 63 w 355"/>
                      <a:gd name="T15" fmla="*/ 44 h 277"/>
                      <a:gd name="T16" fmla="*/ 66 w 355"/>
                      <a:gd name="T17" fmla="*/ 50 h 277"/>
                      <a:gd name="T18" fmla="*/ 75 w 355"/>
                      <a:gd name="T19" fmla="*/ 51 h 277"/>
                      <a:gd name="T20" fmla="*/ 72 w 355"/>
                      <a:gd name="T21" fmla="*/ 66 h 277"/>
                      <a:gd name="T22" fmla="*/ 77 w 355"/>
                      <a:gd name="T23" fmla="*/ 75 h 277"/>
                      <a:gd name="T24" fmla="*/ 84 w 355"/>
                      <a:gd name="T25" fmla="*/ 78 h 277"/>
                      <a:gd name="T26" fmla="*/ 92 w 355"/>
                      <a:gd name="T27" fmla="*/ 79 h 277"/>
                      <a:gd name="T28" fmla="*/ 100 w 355"/>
                      <a:gd name="T29" fmla="*/ 81 h 277"/>
                      <a:gd name="T30" fmla="*/ 108 w 355"/>
                      <a:gd name="T31" fmla="*/ 79 h 277"/>
                      <a:gd name="T32" fmla="*/ 116 w 355"/>
                      <a:gd name="T33" fmla="*/ 83 h 277"/>
                      <a:gd name="T34" fmla="*/ 126 w 355"/>
                      <a:gd name="T35" fmla="*/ 86 h 277"/>
                      <a:gd name="T36" fmla="*/ 134 w 355"/>
                      <a:gd name="T37" fmla="*/ 89 h 277"/>
                      <a:gd name="T38" fmla="*/ 150 w 355"/>
                      <a:gd name="T39" fmla="*/ 89 h 277"/>
                      <a:gd name="T40" fmla="*/ 145 w 355"/>
                      <a:gd name="T41" fmla="*/ 92 h 277"/>
                      <a:gd name="T42" fmla="*/ 137 w 355"/>
                      <a:gd name="T43" fmla="*/ 91 h 277"/>
                      <a:gd name="T44" fmla="*/ 128 w 355"/>
                      <a:gd name="T45" fmla="*/ 91 h 277"/>
                      <a:gd name="T46" fmla="*/ 123 w 355"/>
                      <a:gd name="T47" fmla="*/ 89 h 277"/>
                      <a:gd name="T48" fmla="*/ 107 w 355"/>
                      <a:gd name="T49" fmla="*/ 89 h 277"/>
                      <a:gd name="T50" fmla="*/ 100 w 355"/>
                      <a:gd name="T51" fmla="*/ 87 h 277"/>
                      <a:gd name="T52" fmla="*/ 73 w 355"/>
                      <a:gd name="T53" fmla="*/ 81 h 277"/>
                      <a:gd name="T54" fmla="*/ 68 w 355"/>
                      <a:gd name="T55" fmla="*/ 73 h 277"/>
                      <a:gd name="T56" fmla="*/ 54 w 355"/>
                      <a:gd name="T57" fmla="*/ 67 h 277"/>
                      <a:gd name="T58" fmla="*/ 46 w 355"/>
                      <a:gd name="T59" fmla="*/ 62 h 277"/>
                      <a:gd name="T60" fmla="*/ 40 w 355"/>
                      <a:gd name="T61" fmla="*/ 53 h 277"/>
                      <a:gd name="T62" fmla="*/ 29 w 355"/>
                      <a:gd name="T63" fmla="*/ 36 h 277"/>
                      <a:gd name="T64" fmla="*/ 27 w 355"/>
                      <a:gd name="T65" fmla="*/ 34 h 277"/>
                      <a:gd name="T66" fmla="*/ 25 w 355"/>
                      <a:gd name="T67" fmla="*/ 34 h 277"/>
                      <a:gd name="T68" fmla="*/ 23 w 355"/>
                      <a:gd name="T69" fmla="*/ 30 h 277"/>
                      <a:gd name="T70" fmla="*/ 16 w 355"/>
                      <a:gd name="T71" fmla="*/ 19 h 277"/>
                      <a:gd name="T72" fmla="*/ 9 w 355"/>
                      <a:gd name="T73" fmla="*/ 13 h 277"/>
                      <a:gd name="T74" fmla="*/ 2 w 355"/>
                      <a:gd name="T75" fmla="*/ 7 h 277"/>
                      <a:gd name="T76" fmla="*/ 4 w 355"/>
                      <a:gd name="T77" fmla="*/ 1 h 277"/>
                      <a:gd name="T78" fmla="*/ 4 w 355"/>
                      <a:gd name="T79" fmla="*/ 1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19">
                    <a:extLst>
                      <a:ext uri="{FF2B5EF4-FFF2-40B4-BE49-F238E27FC236}">
                        <a16:creationId xmlns:a16="http://schemas.microsoft.com/office/drawing/2014/main" id="{71ABBFC2-AF6A-4ADA-8BC5-30D9C2A275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23 w 156"/>
                      <a:gd name="T1" fmla="*/ 22 h 206"/>
                      <a:gd name="T2" fmla="*/ 28 w 156"/>
                      <a:gd name="T3" fmla="*/ 19 h 206"/>
                      <a:gd name="T4" fmla="*/ 29 w 156"/>
                      <a:gd name="T5" fmla="*/ 17 h 206"/>
                      <a:gd name="T6" fmla="*/ 34 w 156"/>
                      <a:gd name="T7" fmla="*/ 15 h 206"/>
                      <a:gd name="T8" fmla="*/ 46 w 156"/>
                      <a:gd name="T9" fmla="*/ 7 h 206"/>
                      <a:gd name="T10" fmla="*/ 48 w 156"/>
                      <a:gd name="T11" fmla="*/ 1 h 206"/>
                      <a:gd name="T12" fmla="*/ 53 w 156"/>
                      <a:gd name="T13" fmla="*/ 0 h 206"/>
                      <a:gd name="T14" fmla="*/ 64 w 156"/>
                      <a:gd name="T15" fmla="*/ 9 h 206"/>
                      <a:gd name="T16" fmla="*/ 63 w 156"/>
                      <a:gd name="T17" fmla="*/ 15 h 206"/>
                      <a:gd name="T18" fmla="*/ 54 w 156"/>
                      <a:gd name="T19" fmla="*/ 21 h 206"/>
                      <a:gd name="T20" fmla="*/ 57 w 156"/>
                      <a:gd name="T21" fmla="*/ 31 h 206"/>
                      <a:gd name="T22" fmla="*/ 61 w 156"/>
                      <a:gd name="T23" fmla="*/ 36 h 206"/>
                      <a:gd name="T24" fmla="*/ 63 w 156"/>
                      <a:gd name="T25" fmla="*/ 42 h 206"/>
                      <a:gd name="T26" fmla="*/ 55 w 156"/>
                      <a:gd name="T27" fmla="*/ 42 h 206"/>
                      <a:gd name="T28" fmla="*/ 50 w 156"/>
                      <a:gd name="T29" fmla="*/ 48 h 206"/>
                      <a:gd name="T30" fmla="*/ 45 w 156"/>
                      <a:gd name="T31" fmla="*/ 51 h 206"/>
                      <a:gd name="T32" fmla="*/ 43 w 156"/>
                      <a:gd name="T33" fmla="*/ 65 h 206"/>
                      <a:gd name="T34" fmla="*/ 38 w 156"/>
                      <a:gd name="T35" fmla="*/ 67 h 206"/>
                      <a:gd name="T36" fmla="*/ 35 w 156"/>
                      <a:gd name="T37" fmla="*/ 68 h 206"/>
                      <a:gd name="T38" fmla="*/ 33 w 156"/>
                      <a:gd name="T39" fmla="*/ 67 h 206"/>
                      <a:gd name="T40" fmla="*/ 31 w 156"/>
                      <a:gd name="T41" fmla="*/ 63 h 206"/>
                      <a:gd name="T42" fmla="*/ 26 w 156"/>
                      <a:gd name="T43" fmla="*/ 61 h 206"/>
                      <a:gd name="T44" fmla="*/ 18 w 156"/>
                      <a:gd name="T45" fmla="*/ 64 h 206"/>
                      <a:gd name="T46" fmla="*/ 12 w 156"/>
                      <a:gd name="T47" fmla="*/ 61 h 206"/>
                      <a:gd name="T48" fmla="*/ 4 w 156"/>
                      <a:gd name="T49" fmla="*/ 49 h 206"/>
                      <a:gd name="T50" fmla="*/ 2 w 156"/>
                      <a:gd name="T51" fmla="*/ 43 h 206"/>
                      <a:gd name="T52" fmla="*/ 0 w 156"/>
                      <a:gd name="T53" fmla="*/ 39 h 206"/>
                      <a:gd name="T54" fmla="*/ 9 w 156"/>
                      <a:gd name="T55" fmla="*/ 32 h 206"/>
                      <a:gd name="T56" fmla="*/ 14 w 156"/>
                      <a:gd name="T57" fmla="*/ 34 h 206"/>
                      <a:gd name="T58" fmla="*/ 15 w 156"/>
                      <a:gd name="T59" fmla="*/ 26 h 206"/>
                      <a:gd name="T60" fmla="*/ 22 w 156"/>
                      <a:gd name="T61" fmla="*/ 23 h 206"/>
                      <a:gd name="T62" fmla="*/ 23 w 156"/>
                      <a:gd name="T63" fmla="*/ 2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20">
                    <a:extLst>
                      <a:ext uri="{FF2B5EF4-FFF2-40B4-BE49-F238E27FC236}">
                        <a16:creationId xmlns:a16="http://schemas.microsoft.com/office/drawing/2014/main" id="{CF7EA218-97BA-46C3-8AE1-1BDF91886C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2 w 109"/>
                      <a:gd name="T1" fmla="*/ 11 h 38"/>
                      <a:gd name="T2" fmla="*/ 8 w 109"/>
                      <a:gd name="T3" fmla="*/ 3 h 38"/>
                      <a:gd name="T4" fmla="*/ 20 w 109"/>
                      <a:gd name="T5" fmla="*/ 7 h 38"/>
                      <a:gd name="T6" fmla="*/ 31 w 109"/>
                      <a:gd name="T7" fmla="*/ 5 h 38"/>
                      <a:gd name="T8" fmla="*/ 39 w 109"/>
                      <a:gd name="T9" fmla="*/ 0 h 38"/>
                      <a:gd name="T10" fmla="*/ 33 w 109"/>
                      <a:gd name="T11" fmla="*/ 9 h 38"/>
                      <a:gd name="T12" fmla="*/ 26 w 109"/>
                      <a:gd name="T13" fmla="*/ 13 h 38"/>
                      <a:gd name="T14" fmla="*/ 18 w 109"/>
                      <a:gd name="T15" fmla="*/ 11 h 38"/>
                      <a:gd name="T16" fmla="*/ 6 w 109"/>
                      <a:gd name="T17" fmla="*/ 10 h 38"/>
                      <a:gd name="T18" fmla="*/ 2 w 109"/>
                      <a:gd name="T19" fmla="*/ 11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21">
                    <a:extLst>
                      <a:ext uri="{FF2B5EF4-FFF2-40B4-BE49-F238E27FC236}">
                        <a16:creationId xmlns:a16="http://schemas.microsoft.com/office/drawing/2014/main" id="{338F6B89-F92C-41AB-BDAA-629023B78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3 w 76"/>
                      <a:gd name="T1" fmla="*/ 6 h 104"/>
                      <a:gd name="T2" fmla="*/ 8 w 76"/>
                      <a:gd name="T3" fmla="*/ 0 h 104"/>
                      <a:gd name="T4" fmla="*/ 14 w 76"/>
                      <a:gd name="T5" fmla="*/ 6 h 104"/>
                      <a:gd name="T6" fmla="*/ 26 w 76"/>
                      <a:gd name="T7" fmla="*/ 1 h 104"/>
                      <a:gd name="T8" fmla="*/ 19 w 76"/>
                      <a:gd name="T9" fmla="*/ 11 h 104"/>
                      <a:gd name="T10" fmla="*/ 23 w 76"/>
                      <a:gd name="T11" fmla="*/ 16 h 104"/>
                      <a:gd name="T12" fmla="*/ 24 w 76"/>
                      <a:gd name="T13" fmla="*/ 20 h 104"/>
                      <a:gd name="T14" fmla="*/ 19 w 76"/>
                      <a:gd name="T15" fmla="*/ 24 h 104"/>
                      <a:gd name="T16" fmla="*/ 14 w 76"/>
                      <a:gd name="T17" fmla="*/ 20 h 104"/>
                      <a:gd name="T18" fmla="*/ 9 w 76"/>
                      <a:gd name="T19" fmla="*/ 16 h 104"/>
                      <a:gd name="T20" fmla="*/ 12 w 76"/>
                      <a:gd name="T21" fmla="*/ 22 h 104"/>
                      <a:gd name="T22" fmla="*/ 13 w 76"/>
                      <a:gd name="T23" fmla="*/ 24 h 104"/>
                      <a:gd name="T24" fmla="*/ 8 w 76"/>
                      <a:gd name="T25" fmla="*/ 34 h 104"/>
                      <a:gd name="T26" fmla="*/ 5 w 76"/>
                      <a:gd name="T27" fmla="*/ 33 h 104"/>
                      <a:gd name="T28" fmla="*/ 3 w 76"/>
                      <a:gd name="T29" fmla="*/ 29 h 104"/>
                      <a:gd name="T30" fmla="*/ 0 w 76"/>
                      <a:gd name="T31" fmla="*/ 18 h 104"/>
                      <a:gd name="T32" fmla="*/ 1 w 76"/>
                      <a:gd name="T33" fmla="*/ 10 h 104"/>
                      <a:gd name="T34" fmla="*/ 3 w 76"/>
                      <a:gd name="T35" fmla="*/ 6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22">
                    <a:extLst>
                      <a:ext uri="{FF2B5EF4-FFF2-40B4-BE49-F238E27FC236}">
                        <a16:creationId xmlns:a16="http://schemas.microsoft.com/office/drawing/2014/main" id="{171E0809-8F40-4A10-B1D2-DAD833B6D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1 w 37"/>
                      <a:gd name="T1" fmla="*/ 9 h 61"/>
                      <a:gd name="T2" fmla="*/ 6 w 37"/>
                      <a:gd name="T3" fmla="*/ 0 h 61"/>
                      <a:gd name="T4" fmla="*/ 6 w 37"/>
                      <a:gd name="T5" fmla="*/ 9 h 61"/>
                      <a:gd name="T6" fmla="*/ 16 w 37"/>
                      <a:gd name="T7" fmla="*/ 12 h 61"/>
                      <a:gd name="T8" fmla="*/ 8 w 37"/>
                      <a:gd name="T9" fmla="*/ 14 h 61"/>
                      <a:gd name="T10" fmla="*/ 2 w 37"/>
                      <a:gd name="T11" fmla="*/ 19 h 61"/>
                      <a:gd name="T12" fmla="*/ 0 w 37"/>
                      <a:gd name="T13" fmla="*/ 11 h 61"/>
                      <a:gd name="T14" fmla="*/ 1 w 37"/>
                      <a:gd name="T15" fmla="*/ 9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23">
                    <a:extLst>
                      <a:ext uri="{FF2B5EF4-FFF2-40B4-BE49-F238E27FC236}">
                        <a16:creationId xmlns:a16="http://schemas.microsoft.com/office/drawing/2014/main" id="{FDD3C772-608A-4DB7-98F2-292D8D71B3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3 w 49"/>
                      <a:gd name="T1" fmla="*/ 0 h 29"/>
                      <a:gd name="T2" fmla="*/ 12 w 49"/>
                      <a:gd name="T3" fmla="*/ 0 h 29"/>
                      <a:gd name="T4" fmla="*/ 20 w 49"/>
                      <a:gd name="T5" fmla="*/ 6 h 29"/>
                      <a:gd name="T6" fmla="*/ 14 w 49"/>
                      <a:gd name="T7" fmla="*/ 5 h 29"/>
                      <a:gd name="T8" fmla="*/ 1 w 49"/>
                      <a:gd name="T9" fmla="*/ 6 h 29"/>
                      <a:gd name="T10" fmla="*/ 3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24">
                    <a:extLst>
                      <a:ext uri="{FF2B5EF4-FFF2-40B4-BE49-F238E27FC236}">
                        <a16:creationId xmlns:a16="http://schemas.microsoft.com/office/drawing/2014/main" id="{8E5BBA67-C6ED-459B-8D09-174300638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9 w 61"/>
                      <a:gd name="T1" fmla="*/ 13 h 48"/>
                      <a:gd name="T2" fmla="*/ 6 w 61"/>
                      <a:gd name="T3" fmla="*/ 9 h 48"/>
                      <a:gd name="T4" fmla="*/ 1 w 61"/>
                      <a:gd name="T5" fmla="*/ 8 h 48"/>
                      <a:gd name="T6" fmla="*/ 6 w 61"/>
                      <a:gd name="T7" fmla="*/ 3 h 48"/>
                      <a:gd name="T8" fmla="*/ 11 w 61"/>
                      <a:gd name="T9" fmla="*/ 0 h 48"/>
                      <a:gd name="T10" fmla="*/ 21 w 61"/>
                      <a:gd name="T11" fmla="*/ 4 h 48"/>
                      <a:gd name="T12" fmla="*/ 23 w 61"/>
                      <a:gd name="T13" fmla="*/ 7 h 48"/>
                      <a:gd name="T14" fmla="*/ 26 w 61"/>
                      <a:gd name="T15" fmla="*/ 11 h 48"/>
                      <a:gd name="T16" fmla="*/ 17 w 61"/>
                      <a:gd name="T17" fmla="*/ 13 h 48"/>
                      <a:gd name="T18" fmla="*/ 10 w 61"/>
                      <a:gd name="T19" fmla="*/ 16 h 48"/>
                      <a:gd name="T20" fmla="*/ 9 w 61"/>
                      <a:gd name="T21" fmla="*/ 13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25">
                    <a:extLst>
                      <a:ext uri="{FF2B5EF4-FFF2-40B4-BE49-F238E27FC236}">
                        <a16:creationId xmlns:a16="http://schemas.microsoft.com/office/drawing/2014/main" id="{3EE2AA9A-B49A-494F-8C19-B761B57735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20 w 286"/>
                      <a:gd name="T1" fmla="*/ 9 h 182"/>
                      <a:gd name="T2" fmla="*/ 15 w 286"/>
                      <a:gd name="T3" fmla="*/ 5 h 182"/>
                      <a:gd name="T4" fmla="*/ 11 w 286"/>
                      <a:gd name="T5" fmla="*/ 10 h 182"/>
                      <a:gd name="T6" fmla="*/ 0 w 286"/>
                      <a:gd name="T7" fmla="*/ 8 h 182"/>
                      <a:gd name="T8" fmla="*/ 4 w 286"/>
                      <a:gd name="T9" fmla="*/ 14 h 182"/>
                      <a:gd name="T10" fmla="*/ 7 w 286"/>
                      <a:gd name="T11" fmla="*/ 21 h 182"/>
                      <a:gd name="T12" fmla="*/ 10 w 286"/>
                      <a:gd name="T13" fmla="*/ 16 h 182"/>
                      <a:gd name="T14" fmla="*/ 13 w 286"/>
                      <a:gd name="T15" fmla="*/ 15 h 182"/>
                      <a:gd name="T16" fmla="*/ 20 w 286"/>
                      <a:gd name="T17" fmla="*/ 19 h 182"/>
                      <a:gd name="T18" fmla="*/ 30 w 286"/>
                      <a:gd name="T19" fmla="*/ 21 h 182"/>
                      <a:gd name="T20" fmla="*/ 38 w 286"/>
                      <a:gd name="T21" fmla="*/ 24 h 182"/>
                      <a:gd name="T22" fmla="*/ 45 w 286"/>
                      <a:gd name="T23" fmla="*/ 34 h 182"/>
                      <a:gd name="T24" fmla="*/ 44 w 286"/>
                      <a:gd name="T25" fmla="*/ 41 h 182"/>
                      <a:gd name="T26" fmla="*/ 42 w 286"/>
                      <a:gd name="T27" fmla="*/ 45 h 182"/>
                      <a:gd name="T28" fmla="*/ 52 w 286"/>
                      <a:gd name="T29" fmla="*/ 43 h 182"/>
                      <a:gd name="T30" fmla="*/ 60 w 286"/>
                      <a:gd name="T31" fmla="*/ 47 h 182"/>
                      <a:gd name="T32" fmla="*/ 72 w 286"/>
                      <a:gd name="T33" fmla="*/ 50 h 182"/>
                      <a:gd name="T34" fmla="*/ 74 w 286"/>
                      <a:gd name="T35" fmla="*/ 49 h 182"/>
                      <a:gd name="T36" fmla="*/ 72 w 286"/>
                      <a:gd name="T37" fmla="*/ 45 h 182"/>
                      <a:gd name="T38" fmla="*/ 76 w 286"/>
                      <a:gd name="T39" fmla="*/ 46 h 182"/>
                      <a:gd name="T40" fmla="*/ 79 w 286"/>
                      <a:gd name="T41" fmla="*/ 40 h 182"/>
                      <a:gd name="T42" fmla="*/ 86 w 286"/>
                      <a:gd name="T43" fmla="*/ 41 h 182"/>
                      <a:gd name="T44" fmla="*/ 91 w 286"/>
                      <a:gd name="T45" fmla="*/ 44 h 182"/>
                      <a:gd name="T46" fmla="*/ 104 w 286"/>
                      <a:gd name="T47" fmla="*/ 56 h 182"/>
                      <a:gd name="T48" fmla="*/ 112 w 286"/>
                      <a:gd name="T49" fmla="*/ 60 h 182"/>
                      <a:gd name="T50" fmla="*/ 121 w 286"/>
                      <a:gd name="T51" fmla="*/ 57 h 182"/>
                      <a:gd name="T52" fmla="*/ 114 w 286"/>
                      <a:gd name="T53" fmla="*/ 54 h 182"/>
                      <a:gd name="T54" fmla="*/ 109 w 286"/>
                      <a:gd name="T55" fmla="*/ 46 h 182"/>
                      <a:gd name="T56" fmla="*/ 107 w 286"/>
                      <a:gd name="T57" fmla="*/ 44 h 182"/>
                      <a:gd name="T58" fmla="*/ 106 w 286"/>
                      <a:gd name="T59" fmla="*/ 41 h 182"/>
                      <a:gd name="T60" fmla="*/ 101 w 286"/>
                      <a:gd name="T61" fmla="*/ 39 h 182"/>
                      <a:gd name="T62" fmla="*/ 102 w 286"/>
                      <a:gd name="T63" fmla="*/ 32 h 182"/>
                      <a:gd name="T64" fmla="*/ 94 w 286"/>
                      <a:gd name="T65" fmla="*/ 29 h 182"/>
                      <a:gd name="T66" fmla="*/ 90 w 286"/>
                      <a:gd name="T67" fmla="*/ 23 h 182"/>
                      <a:gd name="T68" fmla="*/ 81 w 286"/>
                      <a:gd name="T69" fmla="*/ 18 h 182"/>
                      <a:gd name="T70" fmla="*/ 72 w 286"/>
                      <a:gd name="T71" fmla="*/ 13 h 182"/>
                      <a:gd name="T72" fmla="*/ 67 w 286"/>
                      <a:gd name="T73" fmla="*/ 11 h 182"/>
                      <a:gd name="T74" fmla="*/ 51 w 286"/>
                      <a:gd name="T75" fmla="*/ 5 h 182"/>
                      <a:gd name="T76" fmla="*/ 44 w 286"/>
                      <a:gd name="T77" fmla="*/ 1 h 182"/>
                      <a:gd name="T78" fmla="*/ 41 w 286"/>
                      <a:gd name="T79" fmla="*/ 0 h 182"/>
                      <a:gd name="T80" fmla="*/ 30 w 286"/>
                      <a:gd name="T81" fmla="*/ 3 h 182"/>
                      <a:gd name="T82" fmla="*/ 24 w 286"/>
                      <a:gd name="T83" fmla="*/ 11 h 182"/>
                      <a:gd name="T84" fmla="*/ 20 w 286"/>
                      <a:gd name="T85" fmla="*/ 9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" name="Freeform 26">
                    <a:extLst>
                      <a:ext uri="{FF2B5EF4-FFF2-40B4-BE49-F238E27FC236}">
                        <a16:creationId xmlns:a16="http://schemas.microsoft.com/office/drawing/2014/main" id="{E8C7CEB3-7727-4F7B-A6EB-9874FE1D68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19 h 78"/>
                      <a:gd name="T2" fmla="*/ 11 w 78"/>
                      <a:gd name="T3" fmla="*/ 20 h 78"/>
                      <a:gd name="T4" fmla="*/ 19 w 78"/>
                      <a:gd name="T5" fmla="*/ 16 h 78"/>
                      <a:gd name="T6" fmla="*/ 24 w 78"/>
                      <a:gd name="T7" fmla="*/ 10 h 78"/>
                      <a:gd name="T8" fmla="*/ 18 w 78"/>
                      <a:gd name="T9" fmla="*/ 5 h 78"/>
                      <a:gd name="T10" fmla="*/ 18 w 78"/>
                      <a:gd name="T11" fmla="*/ 1 h 78"/>
                      <a:gd name="T12" fmla="*/ 30 w 78"/>
                      <a:gd name="T13" fmla="*/ 9 h 78"/>
                      <a:gd name="T14" fmla="*/ 28 w 78"/>
                      <a:gd name="T15" fmla="*/ 18 h 78"/>
                      <a:gd name="T16" fmla="*/ 14 w 78"/>
                      <a:gd name="T17" fmla="*/ 26 h 78"/>
                      <a:gd name="T18" fmla="*/ 4 w 78"/>
                      <a:gd name="T19" fmla="*/ 22 h 78"/>
                      <a:gd name="T20" fmla="*/ 1 w 78"/>
                      <a:gd name="T21" fmla="*/ 21 h 78"/>
                      <a:gd name="T22" fmla="*/ 0 w 78"/>
                      <a:gd name="T23" fmla="*/ 19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27">
                    <a:extLst>
                      <a:ext uri="{FF2B5EF4-FFF2-40B4-BE49-F238E27FC236}">
                        <a16:creationId xmlns:a16="http://schemas.microsoft.com/office/drawing/2014/main" id="{239D88AB-794D-45EF-AA30-D6CCEB6282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1 w 17"/>
                      <a:gd name="T1" fmla="*/ 1 h 18"/>
                      <a:gd name="T2" fmla="*/ 1 w 17"/>
                      <a:gd name="T3" fmla="*/ 5 h 18"/>
                      <a:gd name="T4" fmla="*/ 1 w 17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" name="Freeform 28">
                    <a:extLst>
                      <a:ext uri="{FF2B5EF4-FFF2-40B4-BE49-F238E27FC236}">
                        <a16:creationId xmlns:a16="http://schemas.microsoft.com/office/drawing/2014/main" id="{BE924E18-FBC6-417B-9AD3-ED78A5DD82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3 w 26"/>
                      <a:gd name="T1" fmla="*/ 5 h 22"/>
                      <a:gd name="T2" fmla="*/ 6 w 26"/>
                      <a:gd name="T3" fmla="*/ 0 h 22"/>
                      <a:gd name="T4" fmla="*/ 6 w 26"/>
                      <a:gd name="T5" fmla="*/ 8 h 22"/>
                      <a:gd name="T6" fmla="*/ 3 w 26"/>
                      <a:gd name="T7" fmla="*/ 5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29">
                    <a:extLst>
                      <a:ext uri="{FF2B5EF4-FFF2-40B4-BE49-F238E27FC236}">
                        <a16:creationId xmlns:a16="http://schemas.microsoft.com/office/drawing/2014/main" id="{F38E9FBD-DBCA-4701-97E7-0D30E0DAD0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7 w 20"/>
                      <a:gd name="T3" fmla="*/ 1 h 15"/>
                      <a:gd name="T4" fmla="*/ 4 w 20"/>
                      <a:gd name="T5" fmla="*/ 4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30">
                    <a:extLst>
                      <a:ext uri="{FF2B5EF4-FFF2-40B4-BE49-F238E27FC236}">
                        <a16:creationId xmlns:a16="http://schemas.microsoft.com/office/drawing/2014/main" id="{F3D7010A-1930-4BDE-A0E6-07FAEDBC39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6 w 20"/>
                      <a:gd name="T3" fmla="*/ 1 h 15"/>
                      <a:gd name="T4" fmla="*/ 6 w 20"/>
                      <a:gd name="T5" fmla="*/ 5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1">
                    <a:extLst>
                      <a:ext uri="{FF2B5EF4-FFF2-40B4-BE49-F238E27FC236}">
                        <a16:creationId xmlns:a16="http://schemas.microsoft.com/office/drawing/2014/main" id="{1AE3DFE6-0F34-485A-B1E0-2B8A7A4846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17 h 80"/>
                      <a:gd name="T2" fmla="*/ 6 w 80"/>
                      <a:gd name="T3" fmla="*/ 8 h 80"/>
                      <a:gd name="T4" fmla="*/ 11 w 80"/>
                      <a:gd name="T5" fmla="*/ 7 h 80"/>
                      <a:gd name="T6" fmla="*/ 20 w 80"/>
                      <a:gd name="T7" fmla="*/ 6 h 80"/>
                      <a:gd name="T8" fmla="*/ 25 w 80"/>
                      <a:gd name="T9" fmla="*/ 0 h 80"/>
                      <a:gd name="T10" fmla="*/ 34 w 80"/>
                      <a:gd name="T11" fmla="*/ 14 h 80"/>
                      <a:gd name="T12" fmla="*/ 30 w 80"/>
                      <a:gd name="T13" fmla="*/ 19 h 80"/>
                      <a:gd name="T14" fmla="*/ 23 w 80"/>
                      <a:gd name="T15" fmla="*/ 21 h 80"/>
                      <a:gd name="T16" fmla="*/ 20 w 80"/>
                      <a:gd name="T17" fmla="*/ 27 h 80"/>
                      <a:gd name="T18" fmla="*/ 14 w 80"/>
                      <a:gd name="T19" fmla="*/ 23 h 80"/>
                      <a:gd name="T20" fmla="*/ 16 w 80"/>
                      <a:gd name="T21" fmla="*/ 18 h 80"/>
                      <a:gd name="T22" fmla="*/ 13 w 80"/>
                      <a:gd name="T23" fmla="*/ 9 h 80"/>
                      <a:gd name="T24" fmla="*/ 9 w 80"/>
                      <a:gd name="T25" fmla="*/ 16 h 80"/>
                      <a:gd name="T26" fmla="*/ 3 w 80"/>
                      <a:gd name="T27" fmla="*/ 19 h 80"/>
                      <a:gd name="T28" fmla="*/ 0 w 80"/>
                      <a:gd name="T29" fmla="*/ 17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32">
                    <a:extLst>
                      <a:ext uri="{FF2B5EF4-FFF2-40B4-BE49-F238E27FC236}">
                        <a16:creationId xmlns:a16="http://schemas.microsoft.com/office/drawing/2014/main" id="{962FF587-CAA8-45B4-B282-AB816B0C22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6 w 94"/>
                      <a:gd name="T1" fmla="*/ 32 h 174"/>
                      <a:gd name="T2" fmla="*/ 11 w 94"/>
                      <a:gd name="T3" fmla="*/ 43 h 174"/>
                      <a:gd name="T4" fmla="*/ 14 w 94"/>
                      <a:gd name="T5" fmla="*/ 36 h 174"/>
                      <a:gd name="T6" fmla="*/ 22 w 94"/>
                      <a:gd name="T7" fmla="*/ 33 h 174"/>
                      <a:gd name="T8" fmla="*/ 20 w 94"/>
                      <a:gd name="T9" fmla="*/ 41 h 174"/>
                      <a:gd name="T10" fmla="*/ 28 w 94"/>
                      <a:gd name="T11" fmla="*/ 42 h 174"/>
                      <a:gd name="T12" fmla="*/ 32 w 94"/>
                      <a:gd name="T13" fmla="*/ 47 h 174"/>
                      <a:gd name="T14" fmla="*/ 25 w 94"/>
                      <a:gd name="T15" fmla="*/ 49 h 174"/>
                      <a:gd name="T16" fmla="*/ 31 w 94"/>
                      <a:gd name="T17" fmla="*/ 58 h 174"/>
                      <a:gd name="T18" fmla="*/ 36 w 94"/>
                      <a:gd name="T19" fmla="*/ 51 h 174"/>
                      <a:gd name="T20" fmla="*/ 35 w 94"/>
                      <a:gd name="T21" fmla="*/ 37 h 174"/>
                      <a:gd name="T22" fmla="*/ 26 w 94"/>
                      <a:gd name="T23" fmla="*/ 35 h 174"/>
                      <a:gd name="T24" fmla="*/ 21 w 94"/>
                      <a:gd name="T25" fmla="*/ 27 h 174"/>
                      <a:gd name="T26" fmla="*/ 14 w 94"/>
                      <a:gd name="T27" fmla="*/ 27 h 174"/>
                      <a:gd name="T28" fmla="*/ 13 w 94"/>
                      <a:gd name="T29" fmla="*/ 23 h 174"/>
                      <a:gd name="T30" fmla="*/ 18 w 94"/>
                      <a:gd name="T31" fmla="*/ 14 h 174"/>
                      <a:gd name="T32" fmla="*/ 13 w 94"/>
                      <a:gd name="T33" fmla="*/ 0 h 174"/>
                      <a:gd name="T34" fmla="*/ 8 w 94"/>
                      <a:gd name="T35" fmla="*/ 7 h 174"/>
                      <a:gd name="T36" fmla="*/ 2 w 94"/>
                      <a:gd name="T37" fmla="*/ 15 h 174"/>
                      <a:gd name="T38" fmla="*/ 6 w 94"/>
                      <a:gd name="T39" fmla="*/ 25 h 174"/>
                      <a:gd name="T40" fmla="*/ 6 w 94"/>
                      <a:gd name="T41" fmla="*/ 32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3">
                    <a:extLst>
                      <a:ext uri="{FF2B5EF4-FFF2-40B4-BE49-F238E27FC236}">
                        <a16:creationId xmlns:a16="http://schemas.microsoft.com/office/drawing/2014/main" id="{A97EB1C7-18F9-45F3-8062-889F3DB41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3 w 32"/>
                      <a:gd name="T1" fmla="*/ 8 h 50"/>
                      <a:gd name="T2" fmla="*/ 5 w 32"/>
                      <a:gd name="T3" fmla="*/ 0 h 50"/>
                      <a:gd name="T4" fmla="*/ 9 w 32"/>
                      <a:gd name="T5" fmla="*/ 5 h 50"/>
                      <a:gd name="T6" fmla="*/ 10 w 32"/>
                      <a:gd name="T7" fmla="*/ 8 h 50"/>
                      <a:gd name="T8" fmla="*/ 12 w 32"/>
                      <a:gd name="T9" fmla="*/ 9 h 50"/>
                      <a:gd name="T10" fmla="*/ 14 w 32"/>
                      <a:gd name="T11" fmla="*/ 13 h 50"/>
                      <a:gd name="T12" fmla="*/ 8 w 32"/>
                      <a:gd name="T13" fmla="*/ 17 h 50"/>
                      <a:gd name="T14" fmla="*/ 3 w 32"/>
                      <a:gd name="T15" fmla="*/ 8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0" name="Freeform 34">
                    <a:extLst>
                      <a:ext uri="{FF2B5EF4-FFF2-40B4-BE49-F238E27FC236}">
                        <a16:creationId xmlns:a16="http://schemas.microsoft.com/office/drawing/2014/main" id="{829EB18F-90D4-45B5-A74D-6C4CE1B462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15 h 50"/>
                      <a:gd name="T2" fmla="*/ 10 w 43"/>
                      <a:gd name="T3" fmla="*/ 7 h 50"/>
                      <a:gd name="T4" fmla="*/ 16 w 43"/>
                      <a:gd name="T5" fmla="*/ 0 h 50"/>
                      <a:gd name="T6" fmla="*/ 11 w 43"/>
                      <a:gd name="T7" fmla="*/ 10 h 50"/>
                      <a:gd name="T8" fmla="*/ 1 w 43"/>
                      <a:gd name="T9" fmla="*/ 17 h 50"/>
                      <a:gd name="T10" fmla="*/ 0 w 43"/>
                      <a:gd name="T11" fmla="*/ 1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35">
                    <a:extLst>
                      <a:ext uri="{FF2B5EF4-FFF2-40B4-BE49-F238E27FC236}">
                        <a16:creationId xmlns:a16="http://schemas.microsoft.com/office/drawing/2014/main" id="{4A8053A7-6440-4500-85E5-39933C68E5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3 w 471"/>
                      <a:gd name="T1" fmla="*/ 178 h 281"/>
                      <a:gd name="T2" fmla="*/ 15 w 471"/>
                      <a:gd name="T3" fmla="*/ 159 h 281"/>
                      <a:gd name="T4" fmla="*/ 14 w 471"/>
                      <a:gd name="T5" fmla="*/ 156 h 281"/>
                      <a:gd name="T6" fmla="*/ 10 w 471"/>
                      <a:gd name="T7" fmla="*/ 139 h 281"/>
                      <a:gd name="T8" fmla="*/ 3 w 471"/>
                      <a:gd name="T9" fmla="*/ 137 h 281"/>
                      <a:gd name="T10" fmla="*/ 0 w 471"/>
                      <a:gd name="T11" fmla="*/ 122 h 281"/>
                      <a:gd name="T12" fmla="*/ 8 w 471"/>
                      <a:gd name="T13" fmla="*/ 115 h 281"/>
                      <a:gd name="T14" fmla="*/ 4 w 471"/>
                      <a:gd name="T15" fmla="*/ 105 h 281"/>
                      <a:gd name="T16" fmla="*/ 1 w 471"/>
                      <a:gd name="T17" fmla="*/ 102 h 281"/>
                      <a:gd name="T18" fmla="*/ 18 w 471"/>
                      <a:gd name="T19" fmla="*/ 76 h 281"/>
                      <a:gd name="T20" fmla="*/ 28 w 471"/>
                      <a:gd name="T21" fmla="*/ 61 h 281"/>
                      <a:gd name="T22" fmla="*/ 27 w 471"/>
                      <a:gd name="T23" fmla="*/ 45 h 281"/>
                      <a:gd name="T24" fmla="*/ 15 w 471"/>
                      <a:gd name="T25" fmla="*/ 27 h 281"/>
                      <a:gd name="T26" fmla="*/ 13 w 471"/>
                      <a:gd name="T27" fmla="*/ 20 h 281"/>
                      <a:gd name="T28" fmla="*/ 17 w 471"/>
                      <a:gd name="T29" fmla="*/ 23 h 281"/>
                      <a:gd name="T30" fmla="*/ 30 w 471"/>
                      <a:gd name="T31" fmla="*/ 22 h 281"/>
                      <a:gd name="T32" fmla="*/ 41 w 471"/>
                      <a:gd name="T33" fmla="*/ 7 h 281"/>
                      <a:gd name="T34" fmla="*/ 52 w 471"/>
                      <a:gd name="T35" fmla="*/ 0 h 281"/>
                      <a:gd name="T36" fmla="*/ 56 w 471"/>
                      <a:gd name="T37" fmla="*/ 1 h 281"/>
                      <a:gd name="T38" fmla="*/ 58 w 471"/>
                      <a:gd name="T39" fmla="*/ 6 h 281"/>
                      <a:gd name="T40" fmla="*/ 62 w 471"/>
                      <a:gd name="T41" fmla="*/ 3 h 281"/>
                      <a:gd name="T42" fmla="*/ 70 w 471"/>
                      <a:gd name="T43" fmla="*/ 5 h 281"/>
                      <a:gd name="T44" fmla="*/ 74 w 471"/>
                      <a:gd name="T45" fmla="*/ 6 h 281"/>
                      <a:gd name="T46" fmla="*/ 90 w 471"/>
                      <a:gd name="T47" fmla="*/ 9 h 281"/>
                      <a:gd name="T48" fmla="*/ 98 w 471"/>
                      <a:gd name="T49" fmla="*/ 15 h 281"/>
                      <a:gd name="T50" fmla="*/ 106 w 471"/>
                      <a:gd name="T51" fmla="*/ 11 h 281"/>
                      <a:gd name="T52" fmla="*/ 110 w 471"/>
                      <a:gd name="T53" fmla="*/ 9 h 281"/>
                      <a:gd name="T54" fmla="*/ 124 w 471"/>
                      <a:gd name="T55" fmla="*/ 9 h 281"/>
                      <a:gd name="T56" fmla="*/ 134 w 471"/>
                      <a:gd name="T57" fmla="*/ 20 h 281"/>
                      <a:gd name="T58" fmla="*/ 147 w 471"/>
                      <a:gd name="T59" fmla="*/ 38 h 281"/>
                      <a:gd name="T60" fmla="*/ 156 w 471"/>
                      <a:gd name="T61" fmla="*/ 45 h 281"/>
                      <a:gd name="T62" fmla="*/ 163 w 471"/>
                      <a:gd name="T63" fmla="*/ 43 h 281"/>
                      <a:gd name="T64" fmla="*/ 171 w 471"/>
                      <a:gd name="T65" fmla="*/ 41 h 281"/>
                      <a:gd name="T66" fmla="*/ 184 w 471"/>
                      <a:gd name="T67" fmla="*/ 45 h 281"/>
                      <a:gd name="T68" fmla="*/ 190 w 471"/>
                      <a:gd name="T69" fmla="*/ 52 h 281"/>
                      <a:gd name="T70" fmla="*/ 196 w 471"/>
                      <a:gd name="T71" fmla="*/ 57 h 281"/>
                      <a:gd name="T72" fmla="*/ 202 w 471"/>
                      <a:gd name="T73" fmla="*/ 71 h 281"/>
                      <a:gd name="T74" fmla="*/ 204 w 471"/>
                      <a:gd name="T75" fmla="*/ 76 h 281"/>
                      <a:gd name="T76" fmla="*/ 206 w 471"/>
                      <a:gd name="T77" fmla="*/ 80 h 281"/>
                      <a:gd name="T78" fmla="*/ 197 w 471"/>
                      <a:gd name="T79" fmla="*/ 90 h 281"/>
                      <a:gd name="T80" fmla="*/ 204 w 471"/>
                      <a:gd name="T81" fmla="*/ 90 h 281"/>
                      <a:gd name="T82" fmla="*/ 217 w 471"/>
                      <a:gd name="T83" fmla="*/ 99 h 281"/>
                      <a:gd name="T84" fmla="*/ 231 w 471"/>
                      <a:gd name="T85" fmla="*/ 100 h 281"/>
                      <a:gd name="T86" fmla="*/ 241 w 471"/>
                      <a:gd name="T87" fmla="*/ 107 h 281"/>
                      <a:gd name="T88" fmla="*/ 243 w 471"/>
                      <a:gd name="T89" fmla="*/ 110 h 281"/>
                      <a:gd name="T90" fmla="*/ 243 w 471"/>
                      <a:gd name="T91" fmla="*/ 112 h 281"/>
                      <a:gd name="T92" fmla="*/ 250 w 471"/>
                      <a:gd name="T93" fmla="*/ 110 h 281"/>
                      <a:gd name="T94" fmla="*/ 254 w 471"/>
                      <a:gd name="T95" fmla="*/ 109 h 281"/>
                      <a:gd name="T96" fmla="*/ 279 w 471"/>
                      <a:gd name="T97" fmla="*/ 118 h 281"/>
                      <a:gd name="T98" fmla="*/ 284 w 471"/>
                      <a:gd name="T99" fmla="*/ 127 h 281"/>
                      <a:gd name="T100" fmla="*/ 295 w 471"/>
                      <a:gd name="T101" fmla="*/ 128 h 281"/>
                      <a:gd name="T102" fmla="*/ 299 w 471"/>
                      <a:gd name="T103" fmla="*/ 137 h 281"/>
                      <a:gd name="T104" fmla="*/ 286 w 471"/>
                      <a:gd name="T105" fmla="*/ 164 h 281"/>
                      <a:gd name="T106" fmla="*/ 276 w 471"/>
                      <a:gd name="T107" fmla="*/ 179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36">
                    <a:extLst>
                      <a:ext uri="{FF2B5EF4-FFF2-40B4-BE49-F238E27FC236}">
                        <a16:creationId xmlns:a16="http://schemas.microsoft.com/office/drawing/2014/main" id="{2E9C46B7-DDEF-4A5A-BFA0-AE4D3F0688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173 w 984"/>
                      <a:gd name="T1" fmla="*/ 2 h 844"/>
                      <a:gd name="T2" fmla="*/ 214 w 984"/>
                      <a:gd name="T3" fmla="*/ 11 h 844"/>
                      <a:gd name="T4" fmla="*/ 235 w 984"/>
                      <a:gd name="T5" fmla="*/ 13 h 844"/>
                      <a:gd name="T6" fmla="*/ 247 w 984"/>
                      <a:gd name="T7" fmla="*/ 44 h 844"/>
                      <a:gd name="T8" fmla="*/ 250 w 984"/>
                      <a:gd name="T9" fmla="*/ 30 h 844"/>
                      <a:gd name="T10" fmla="*/ 259 w 984"/>
                      <a:gd name="T11" fmla="*/ 23 h 844"/>
                      <a:gd name="T12" fmla="*/ 274 w 984"/>
                      <a:gd name="T13" fmla="*/ 42 h 844"/>
                      <a:gd name="T14" fmla="*/ 291 w 984"/>
                      <a:gd name="T15" fmla="*/ 33 h 844"/>
                      <a:gd name="T16" fmla="*/ 301 w 984"/>
                      <a:gd name="T17" fmla="*/ 29 h 844"/>
                      <a:gd name="T18" fmla="*/ 325 w 984"/>
                      <a:gd name="T19" fmla="*/ 1 h 844"/>
                      <a:gd name="T20" fmla="*/ 341 w 984"/>
                      <a:gd name="T21" fmla="*/ 23 h 844"/>
                      <a:gd name="T22" fmla="*/ 341 w 984"/>
                      <a:gd name="T23" fmla="*/ 44 h 844"/>
                      <a:gd name="T24" fmla="*/ 337 w 984"/>
                      <a:gd name="T25" fmla="*/ 53 h 844"/>
                      <a:gd name="T26" fmla="*/ 327 w 984"/>
                      <a:gd name="T27" fmla="*/ 54 h 844"/>
                      <a:gd name="T28" fmla="*/ 325 w 984"/>
                      <a:gd name="T29" fmla="*/ 62 h 844"/>
                      <a:gd name="T30" fmla="*/ 342 w 984"/>
                      <a:gd name="T31" fmla="*/ 76 h 844"/>
                      <a:gd name="T32" fmla="*/ 335 w 984"/>
                      <a:gd name="T33" fmla="*/ 108 h 844"/>
                      <a:gd name="T34" fmla="*/ 354 w 984"/>
                      <a:gd name="T35" fmla="*/ 139 h 844"/>
                      <a:gd name="T36" fmla="*/ 365 w 984"/>
                      <a:gd name="T37" fmla="*/ 151 h 844"/>
                      <a:gd name="T38" fmla="*/ 354 w 984"/>
                      <a:gd name="T39" fmla="*/ 151 h 844"/>
                      <a:gd name="T40" fmla="*/ 318 w 984"/>
                      <a:gd name="T41" fmla="*/ 127 h 844"/>
                      <a:gd name="T42" fmla="*/ 289 w 984"/>
                      <a:gd name="T43" fmla="*/ 135 h 844"/>
                      <a:gd name="T44" fmla="*/ 252 w 984"/>
                      <a:gd name="T45" fmla="*/ 148 h 844"/>
                      <a:gd name="T46" fmla="*/ 274 w 984"/>
                      <a:gd name="T47" fmla="*/ 194 h 844"/>
                      <a:gd name="T48" fmla="*/ 303 w 984"/>
                      <a:gd name="T49" fmla="*/ 205 h 844"/>
                      <a:gd name="T50" fmla="*/ 315 w 984"/>
                      <a:gd name="T51" fmla="*/ 184 h 844"/>
                      <a:gd name="T52" fmla="*/ 330 w 984"/>
                      <a:gd name="T53" fmla="*/ 191 h 844"/>
                      <a:gd name="T54" fmla="*/ 327 w 984"/>
                      <a:gd name="T55" fmla="*/ 211 h 844"/>
                      <a:gd name="T56" fmla="*/ 342 w 984"/>
                      <a:gd name="T57" fmla="*/ 225 h 844"/>
                      <a:gd name="T58" fmla="*/ 358 w 984"/>
                      <a:gd name="T59" fmla="*/ 221 h 844"/>
                      <a:gd name="T60" fmla="*/ 394 w 984"/>
                      <a:gd name="T61" fmla="*/ 270 h 844"/>
                      <a:gd name="T62" fmla="*/ 402 w 984"/>
                      <a:gd name="T63" fmla="*/ 277 h 844"/>
                      <a:gd name="T64" fmla="*/ 373 w 984"/>
                      <a:gd name="T65" fmla="*/ 272 h 844"/>
                      <a:gd name="T66" fmla="*/ 354 w 984"/>
                      <a:gd name="T67" fmla="*/ 254 h 844"/>
                      <a:gd name="T68" fmla="*/ 332 w 984"/>
                      <a:gd name="T69" fmla="*/ 238 h 844"/>
                      <a:gd name="T70" fmla="*/ 300 w 984"/>
                      <a:gd name="T71" fmla="*/ 222 h 844"/>
                      <a:gd name="T72" fmla="*/ 262 w 984"/>
                      <a:gd name="T73" fmla="*/ 217 h 844"/>
                      <a:gd name="T74" fmla="*/ 216 w 984"/>
                      <a:gd name="T75" fmla="*/ 199 h 844"/>
                      <a:gd name="T76" fmla="*/ 197 w 984"/>
                      <a:gd name="T77" fmla="*/ 170 h 844"/>
                      <a:gd name="T78" fmla="*/ 184 w 984"/>
                      <a:gd name="T79" fmla="*/ 155 h 844"/>
                      <a:gd name="T80" fmla="*/ 163 w 984"/>
                      <a:gd name="T81" fmla="*/ 144 h 844"/>
                      <a:gd name="T82" fmla="*/ 146 w 984"/>
                      <a:gd name="T83" fmla="*/ 124 h 844"/>
                      <a:gd name="T84" fmla="*/ 151 w 984"/>
                      <a:gd name="T85" fmla="*/ 139 h 844"/>
                      <a:gd name="T86" fmla="*/ 178 w 984"/>
                      <a:gd name="T87" fmla="*/ 166 h 844"/>
                      <a:gd name="T88" fmla="*/ 180 w 984"/>
                      <a:gd name="T89" fmla="*/ 176 h 844"/>
                      <a:gd name="T90" fmla="*/ 168 w 984"/>
                      <a:gd name="T91" fmla="*/ 167 h 844"/>
                      <a:gd name="T92" fmla="*/ 151 w 984"/>
                      <a:gd name="T93" fmla="*/ 156 h 844"/>
                      <a:gd name="T94" fmla="*/ 134 w 984"/>
                      <a:gd name="T95" fmla="*/ 135 h 844"/>
                      <a:gd name="T96" fmla="*/ 114 w 984"/>
                      <a:gd name="T97" fmla="*/ 116 h 844"/>
                      <a:gd name="T98" fmla="*/ 90 w 984"/>
                      <a:gd name="T99" fmla="*/ 105 h 844"/>
                      <a:gd name="T100" fmla="*/ 66 w 984"/>
                      <a:gd name="T101" fmla="*/ 80 h 844"/>
                      <a:gd name="T102" fmla="*/ 28 w 984"/>
                      <a:gd name="T103" fmla="*/ 22 h 844"/>
                      <a:gd name="T104" fmla="*/ 15 w 984"/>
                      <a:gd name="T105" fmla="*/ 13 h 844"/>
                      <a:gd name="T106" fmla="*/ 20 w 984"/>
                      <a:gd name="T107" fmla="*/ 7 h 844"/>
                      <a:gd name="T108" fmla="*/ 44 w 984"/>
                      <a:gd name="T109" fmla="*/ 23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37">
                    <a:extLst>
                      <a:ext uri="{FF2B5EF4-FFF2-40B4-BE49-F238E27FC236}">
                        <a16:creationId xmlns:a16="http://schemas.microsoft.com/office/drawing/2014/main" id="{3FC59936-88E9-42D1-A4F5-39A7467AB2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3 w 36"/>
                      <a:gd name="T1" fmla="*/ 9 h 48"/>
                      <a:gd name="T2" fmla="*/ 4 w 36"/>
                      <a:gd name="T3" fmla="*/ 16 h 48"/>
                      <a:gd name="T4" fmla="*/ 3 w 36"/>
                      <a:gd name="T5" fmla="*/ 9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38">
                    <a:extLst>
                      <a:ext uri="{FF2B5EF4-FFF2-40B4-BE49-F238E27FC236}">
                        <a16:creationId xmlns:a16="http://schemas.microsoft.com/office/drawing/2014/main" id="{A039401E-BCA3-4D8A-A928-C726BCA570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2 h 37"/>
                      <a:gd name="T2" fmla="*/ 5 w 36"/>
                      <a:gd name="T3" fmla="*/ 0 h 37"/>
                      <a:gd name="T4" fmla="*/ 16 w 36"/>
                      <a:gd name="T5" fmla="*/ 6 h 37"/>
                      <a:gd name="T6" fmla="*/ 4 w 36"/>
                      <a:gd name="T7" fmla="*/ 6 h 37"/>
                      <a:gd name="T8" fmla="*/ 0 w 36"/>
                      <a:gd name="T9" fmla="*/ 2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39">
                    <a:extLst>
                      <a:ext uri="{FF2B5EF4-FFF2-40B4-BE49-F238E27FC236}">
                        <a16:creationId xmlns:a16="http://schemas.microsoft.com/office/drawing/2014/main" id="{D3F3C42D-5E5D-436C-9F84-7EC78A23D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17 h 96"/>
                      <a:gd name="T2" fmla="*/ 12 w 170"/>
                      <a:gd name="T3" fmla="*/ 9 h 96"/>
                      <a:gd name="T4" fmla="*/ 24 w 170"/>
                      <a:gd name="T5" fmla="*/ 7 h 96"/>
                      <a:gd name="T6" fmla="*/ 34 w 170"/>
                      <a:gd name="T7" fmla="*/ 3 h 96"/>
                      <a:gd name="T8" fmla="*/ 27 w 170"/>
                      <a:gd name="T9" fmla="*/ 9 h 96"/>
                      <a:gd name="T10" fmla="*/ 53 w 170"/>
                      <a:gd name="T11" fmla="*/ 17 h 96"/>
                      <a:gd name="T12" fmla="*/ 69 w 170"/>
                      <a:gd name="T13" fmla="*/ 22 h 96"/>
                      <a:gd name="T14" fmla="*/ 50 w 170"/>
                      <a:gd name="T15" fmla="*/ 26 h 96"/>
                      <a:gd name="T16" fmla="*/ 38 w 170"/>
                      <a:gd name="T17" fmla="*/ 20 h 96"/>
                      <a:gd name="T18" fmla="*/ 33 w 170"/>
                      <a:gd name="T19" fmla="*/ 18 h 96"/>
                      <a:gd name="T20" fmla="*/ 10 w 170"/>
                      <a:gd name="T21" fmla="*/ 14 h 96"/>
                      <a:gd name="T22" fmla="*/ 0 w 170"/>
                      <a:gd name="T23" fmla="*/ 17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" name="Freeform 40">
                    <a:extLst>
                      <a:ext uri="{FF2B5EF4-FFF2-40B4-BE49-F238E27FC236}">
                        <a16:creationId xmlns:a16="http://schemas.microsoft.com/office/drawing/2014/main" id="{DC615C39-DB0B-44AA-A1AD-546CE82A5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22 w 138"/>
                      <a:gd name="T3" fmla="*/ 1 h 44"/>
                      <a:gd name="T4" fmla="*/ 38 w 138"/>
                      <a:gd name="T5" fmla="*/ 8 h 44"/>
                      <a:gd name="T6" fmla="*/ 48 w 138"/>
                      <a:gd name="T7" fmla="*/ 7 h 44"/>
                      <a:gd name="T8" fmla="*/ 46 w 138"/>
                      <a:gd name="T9" fmla="*/ 15 h 44"/>
                      <a:gd name="T10" fmla="*/ 27 w 138"/>
                      <a:gd name="T11" fmla="*/ 14 h 44"/>
                      <a:gd name="T12" fmla="*/ 0 w 138"/>
                      <a:gd name="T13" fmla="*/ 12 h 44"/>
                      <a:gd name="T14" fmla="*/ 12 w 138"/>
                      <a:gd name="T15" fmla="*/ 7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41">
                    <a:extLst>
                      <a:ext uri="{FF2B5EF4-FFF2-40B4-BE49-F238E27FC236}">
                        <a16:creationId xmlns:a16="http://schemas.microsoft.com/office/drawing/2014/main" id="{899668C2-E7E5-4D78-820D-F80938BEF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7 w 57"/>
                      <a:gd name="T1" fmla="*/ 8 h 42"/>
                      <a:gd name="T2" fmla="*/ 16 w 57"/>
                      <a:gd name="T3" fmla="*/ 4 h 42"/>
                      <a:gd name="T4" fmla="*/ 7 w 57"/>
                      <a:gd name="T5" fmla="*/ 8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8" name="Freeform 42">
                    <a:extLst>
                      <a:ext uri="{FF2B5EF4-FFF2-40B4-BE49-F238E27FC236}">
                        <a16:creationId xmlns:a16="http://schemas.microsoft.com/office/drawing/2014/main" id="{F58E8581-062B-441A-9805-FA9144F388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8 w 39"/>
                      <a:gd name="T1" fmla="*/ 11 h 52"/>
                      <a:gd name="T2" fmla="*/ 8 w 39"/>
                      <a:gd name="T3" fmla="*/ 0 h 52"/>
                      <a:gd name="T4" fmla="*/ 8 w 39"/>
                      <a:gd name="T5" fmla="*/ 11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" name="Freeform 43">
                    <a:extLst>
                      <a:ext uri="{FF2B5EF4-FFF2-40B4-BE49-F238E27FC236}">
                        <a16:creationId xmlns:a16="http://schemas.microsoft.com/office/drawing/2014/main" id="{B1365D88-8E95-4657-92AF-0D689BCC5E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2 w 44"/>
                      <a:gd name="T1" fmla="*/ 3 h 80"/>
                      <a:gd name="T2" fmla="*/ 9 w 44"/>
                      <a:gd name="T3" fmla="*/ 11 h 80"/>
                      <a:gd name="T4" fmla="*/ 10 w 44"/>
                      <a:gd name="T5" fmla="*/ 17 h 80"/>
                      <a:gd name="T6" fmla="*/ 16 w 44"/>
                      <a:gd name="T7" fmla="*/ 18 h 80"/>
                      <a:gd name="T8" fmla="*/ 10 w 44"/>
                      <a:gd name="T9" fmla="*/ 25 h 80"/>
                      <a:gd name="T10" fmla="*/ 0 w 44"/>
                      <a:gd name="T11" fmla="*/ 7 h 80"/>
                      <a:gd name="T12" fmla="*/ 2 w 44"/>
                      <a:gd name="T13" fmla="*/ 3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0" name="Freeform 44">
                    <a:extLst>
                      <a:ext uri="{FF2B5EF4-FFF2-40B4-BE49-F238E27FC236}">
                        <a16:creationId xmlns:a16="http://schemas.microsoft.com/office/drawing/2014/main" id="{D17071E9-4CFA-444C-9818-42BDBF22D3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40 w 323"/>
                      <a:gd name="T1" fmla="*/ 1 h 64"/>
                      <a:gd name="T2" fmla="*/ 147 w 323"/>
                      <a:gd name="T3" fmla="*/ 5 h 64"/>
                      <a:gd name="T4" fmla="*/ 149 w 323"/>
                      <a:gd name="T5" fmla="*/ 0 h 64"/>
                      <a:gd name="T6" fmla="*/ 168 w 323"/>
                      <a:gd name="T7" fmla="*/ 0 h 64"/>
                      <a:gd name="T8" fmla="*/ 182 w 323"/>
                      <a:gd name="T9" fmla="*/ 11 h 64"/>
                      <a:gd name="T10" fmla="*/ 202 w 323"/>
                      <a:gd name="T11" fmla="*/ 6 h 64"/>
                      <a:gd name="T12" fmla="*/ 199 w 323"/>
                      <a:gd name="T13" fmla="*/ 19 h 64"/>
                      <a:gd name="T14" fmla="*/ 189 w 323"/>
                      <a:gd name="T15" fmla="*/ 29 h 64"/>
                      <a:gd name="T16" fmla="*/ 187 w 323"/>
                      <a:gd name="T17" fmla="*/ 19 h 64"/>
                      <a:gd name="T18" fmla="*/ 182 w 323"/>
                      <a:gd name="T19" fmla="*/ 20 h 64"/>
                      <a:gd name="T20" fmla="*/ 177 w 323"/>
                      <a:gd name="T21" fmla="*/ 19 h 64"/>
                      <a:gd name="T22" fmla="*/ 167 w 323"/>
                      <a:gd name="T23" fmla="*/ 13 h 64"/>
                      <a:gd name="T24" fmla="*/ 145 w 323"/>
                      <a:gd name="T25" fmla="*/ 24 h 64"/>
                      <a:gd name="T26" fmla="*/ 128 w 323"/>
                      <a:gd name="T27" fmla="*/ 28 h 64"/>
                      <a:gd name="T28" fmla="*/ 135 w 323"/>
                      <a:gd name="T29" fmla="*/ 37 h 64"/>
                      <a:gd name="T30" fmla="*/ 119 w 323"/>
                      <a:gd name="T31" fmla="*/ 40 h 64"/>
                      <a:gd name="T32" fmla="*/ 107 w 323"/>
                      <a:gd name="T33" fmla="*/ 39 h 64"/>
                      <a:gd name="T34" fmla="*/ 112 w 323"/>
                      <a:gd name="T35" fmla="*/ 37 h 64"/>
                      <a:gd name="T36" fmla="*/ 109 w 323"/>
                      <a:gd name="T37" fmla="*/ 26 h 64"/>
                      <a:gd name="T38" fmla="*/ 107 w 323"/>
                      <a:gd name="T39" fmla="*/ 20 h 64"/>
                      <a:gd name="T40" fmla="*/ 100 w 323"/>
                      <a:gd name="T41" fmla="*/ 15 h 64"/>
                      <a:gd name="T42" fmla="*/ 90 w 323"/>
                      <a:gd name="T43" fmla="*/ 17 h 64"/>
                      <a:gd name="T44" fmla="*/ 85 w 323"/>
                      <a:gd name="T45" fmla="*/ 17 h 64"/>
                      <a:gd name="T46" fmla="*/ 78 w 323"/>
                      <a:gd name="T47" fmla="*/ 16 h 64"/>
                      <a:gd name="T48" fmla="*/ 53 w 323"/>
                      <a:gd name="T49" fmla="*/ 1 h 64"/>
                      <a:gd name="T50" fmla="*/ 37 w 323"/>
                      <a:gd name="T51" fmla="*/ 9 h 64"/>
                      <a:gd name="T52" fmla="*/ 1 w 323"/>
                      <a:gd name="T53" fmla="*/ 0 h 64"/>
                      <a:gd name="T54" fmla="*/ 14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1" name="Freeform 45">
                    <a:extLst>
                      <a:ext uri="{FF2B5EF4-FFF2-40B4-BE49-F238E27FC236}">
                        <a16:creationId xmlns:a16="http://schemas.microsoft.com/office/drawing/2014/main" id="{0B70754D-497C-423A-B913-95E6743606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67 w 300"/>
                      <a:gd name="T1" fmla="*/ 20 h 31"/>
                      <a:gd name="T2" fmla="*/ 19 w 300"/>
                      <a:gd name="T3" fmla="*/ 1 h 31"/>
                      <a:gd name="T4" fmla="*/ 181 w 300"/>
                      <a:gd name="T5" fmla="*/ 0 h 31"/>
                      <a:gd name="T6" fmla="*/ 187 w 300"/>
                      <a:gd name="T7" fmla="*/ 9 h 31"/>
                      <a:gd name="T8" fmla="*/ 167 w 300"/>
                      <a:gd name="T9" fmla="*/ 10 h 31"/>
                      <a:gd name="T10" fmla="*/ 67 w 300"/>
                      <a:gd name="T11" fmla="*/ 20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2" name="Freeform 46">
                    <a:extLst>
                      <a:ext uri="{FF2B5EF4-FFF2-40B4-BE49-F238E27FC236}">
                        <a16:creationId xmlns:a16="http://schemas.microsoft.com/office/drawing/2014/main" id="{B91294D9-322A-4E2C-BB84-291A0CAF96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9 h 29"/>
                      <a:gd name="T2" fmla="*/ 5 w 41"/>
                      <a:gd name="T3" fmla="*/ 10 h 29"/>
                      <a:gd name="T4" fmla="*/ 0 w 41"/>
                      <a:gd name="T5" fmla="*/ 9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3" name="Freeform 47">
                    <a:extLst>
                      <a:ext uri="{FF2B5EF4-FFF2-40B4-BE49-F238E27FC236}">
                        <a16:creationId xmlns:a16="http://schemas.microsoft.com/office/drawing/2014/main" id="{916D1DBA-1A6A-413B-9BD6-F8704CC4B3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4" name="Freeform 48">
                    <a:extLst>
                      <a:ext uri="{FF2B5EF4-FFF2-40B4-BE49-F238E27FC236}">
                        <a16:creationId xmlns:a16="http://schemas.microsoft.com/office/drawing/2014/main" id="{065524AA-37D4-465E-84FC-003BBCD33C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2 w 47"/>
                      <a:gd name="T1" fmla="*/ 52 h 165"/>
                      <a:gd name="T2" fmla="*/ 6 w 47"/>
                      <a:gd name="T3" fmla="*/ 36 h 165"/>
                      <a:gd name="T4" fmla="*/ 7 w 47"/>
                      <a:gd name="T5" fmla="*/ 23 h 165"/>
                      <a:gd name="T6" fmla="*/ 5 w 47"/>
                      <a:gd name="T7" fmla="*/ 13 h 165"/>
                      <a:gd name="T8" fmla="*/ 7 w 47"/>
                      <a:gd name="T9" fmla="*/ 4 h 165"/>
                      <a:gd name="T10" fmla="*/ 9 w 47"/>
                      <a:gd name="T11" fmla="*/ 0 h 165"/>
                      <a:gd name="T12" fmla="*/ 13 w 47"/>
                      <a:gd name="T13" fmla="*/ 10 h 165"/>
                      <a:gd name="T14" fmla="*/ 20 w 47"/>
                      <a:gd name="T15" fmla="*/ 33 h 165"/>
                      <a:gd name="T16" fmla="*/ 13 w 47"/>
                      <a:gd name="T17" fmla="*/ 36 h 165"/>
                      <a:gd name="T18" fmla="*/ 10 w 47"/>
                      <a:gd name="T19" fmla="*/ 42 h 165"/>
                      <a:gd name="T20" fmla="*/ 9 w 47"/>
                      <a:gd name="T21" fmla="*/ 44 h 165"/>
                      <a:gd name="T22" fmla="*/ 11 w 47"/>
                      <a:gd name="T23" fmla="*/ 45 h 165"/>
                      <a:gd name="T24" fmla="*/ 13 w 47"/>
                      <a:gd name="T25" fmla="*/ 49 h 165"/>
                      <a:gd name="T26" fmla="*/ 6 w 47"/>
                      <a:gd name="T27" fmla="*/ 49 h 165"/>
                      <a:gd name="T28" fmla="*/ 3 w 47"/>
                      <a:gd name="T29" fmla="*/ 53 h 165"/>
                      <a:gd name="T30" fmla="*/ 1 w 47"/>
                      <a:gd name="T31" fmla="*/ 51 h 165"/>
                      <a:gd name="T32" fmla="*/ 2 w 47"/>
                      <a:gd name="T33" fmla="*/ 52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5" name="Freeform 49">
                    <a:extLst>
                      <a:ext uri="{FF2B5EF4-FFF2-40B4-BE49-F238E27FC236}">
                        <a16:creationId xmlns:a16="http://schemas.microsoft.com/office/drawing/2014/main" id="{12006F86-99A8-42F6-92DC-C1859B2385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11 w 138"/>
                      <a:gd name="T1" fmla="*/ 20 h 103"/>
                      <a:gd name="T2" fmla="*/ 13 w 138"/>
                      <a:gd name="T3" fmla="*/ 14 h 103"/>
                      <a:gd name="T4" fmla="*/ 21 w 138"/>
                      <a:gd name="T5" fmla="*/ 11 h 103"/>
                      <a:gd name="T6" fmla="*/ 23 w 138"/>
                      <a:gd name="T7" fmla="*/ 15 h 103"/>
                      <a:gd name="T8" fmla="*/ 28 w 138"/>
                      <a:gd name="T9" fmla="*/ 16 h 103"/>
                      <a:gd name="T10" fmla="*/ 34 w 138"/>
                      <a:gd name="T11" fmla="*/ 18 h 103"/>
                      <a:gd name="T12" fmla="*/ 50 w 138"/>
                      <a:gd name="T13" fmla="*/ 11 h 103"/>
                      <a:gd name="T14" fmla="*/ 56 w 138"/>
                      <a:gd name="T15" fmla="*/ 6 h 103"/>
                      <a:gd name="T16" fmla="*/ 59 w 138"/>
                      <a:gd name="T17" fmla="*/ 4 h 103"/>
                      <a:gd name="T18" fmla="*/ 45 w 138"/>
                      <a:gd name="T19" fmla="*/ 16 h 103"/>
                      <a:gd name="T20" fmla="*/ 36 w 138"/>
                      <a:gd name="T21" fmla="*/ 22 h 103"/>
                      <a:gd name="T22" fmla="*/ 28 w 138"/>
                      <a:gd name="T23" fmla="*/ 27 h 103"/>
                      <a:gd name="T24" fmla="*/ 21 w 138"/>
                      <a:gd name="T25" fmla="*/ 34 h 103"/>
                      <a:gd name="T26" fmla="*/ 11 w 138"/>
                      <a:gd name="T27" fmla="*/ 29 h 103"/>
                      <a:gd name="T28" fmla="*/ 9 w 138"/>
                      <a:gd name="T29" fmla="*/ 29 h 103"/>
                      <a:gd name="T30" fmla="*/ 9 w 138"/>
                      <a:gd name="T31" fmla="*/ 32 h 103"/>
                      <a:gd name="T32" fmla="*/ 0 w 138"/>
                      <a:gd name="T33" fmla="*/ 32 h 103"/>
                      <a:gd name="T34" fmla="*/ 4 w 138"/>
                      <a:gd name="T35" fmla="*/ 26 h 103"/>
                      <a:gd name="T36" fmla="*/ 11 w 138"/>
                      <a:gd name="T37" fmla="*/ 2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6" name="Freeform 50">
                    <a:extLst>
                      <a:ext uri="{FF2B5EF4-FFF2-40B4-BE49-F238E27FC236}">
                        <a16:creationId xmlns:a16="http://schemas.microsoft.com/office/drawing/2014/main" id="{0A14A6A4-578B-4CC3-B324-171040C7BB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67 w 188"/>
                      <a:gd name="T1" fmla="*/ 8 h 214"/>
                      <a:gd name="T2" fmla="*/ 68 w 188"/>
                      <a:gd name="T3" fmla="*/ 2 h 214"/>
                      <a:gd name="T4" fmla="*/ 72 w 188"/>
                      <a:gd name="T5" fmla="*/ 0 h 214"/>
                      <a:gd name="T6" fmla="*/ 77 w 188"/>
                      <a:gd name="T7" fmla="*/ 8 h 214"/>
                      <a:gd name="T8" fmla="*/ 80 w 188"/>
                      <a:gd name="T9" fmla="*/ 14 h 214"/>
                      <a:gd name="T10" fmla="*/ 76 w 188"/>
                      <a:gd name="T11" fmla="*/ 20 h 214"/>
                      <a:gd name="T12" fmla="*/ 72 w 188"/>
                      <a:gd name="T13" fmla="*/ 26 h 214"/>
                      <a:gd name="T14" fmla="*/ 69 w 188"/>
                      <a:gd name="T15" fmla="*/ 42 h 214"/>
                      <a:gd name="T16" fmla="*/ 61 w 188"/>
                      <a:gd name="T17" fmla="*/ 46 h 214"/>
                      <a:gd name="T18" fmla="*/ 51 w 188"/>
                      <a:gd name="T19" fmla="*/ 46 h 214"/>
                      <a:gd name="T20" fmla="*/ 48 w 188"/>
                      <a:gd name="T21" fmla="*/ 42 h 214"/>
                      <a:gd name="T22" fmla="*/ 43 w 188"/>
                      <a:gd name="T23" fmla="*/ 49 h 214"/>
                      <a:gd name="T24" fmla="*/ 38 w 188"/>
                      <a:gd name="T25" fmla="*/ 50 h 214"/>
                      <a:gd name="T26" fmla="*/ 34 w 188"/>
                      <a:gd name="T27" fmla="*/ 44 h 214"/>
                      <a:gd name="T28" fmla="*/ 25 w 188"/>
                      <a:gd name="T29" fmla="*/ 48 h 214"/>
                      <a:gd name="T30" fmla="*/ 32 w 188"/>
                      <a:gd name="T31" fmla="*/ 48 h 214"/>
                      <a:gd name="T32" fmla="*/ 33 w 188"/>
                      <a:gd name="T33" fmla="*/ 54 h 214"/>
                      <a:gd name="T34" fmla="*/ 25 w 188"/>
                      <a:gd name="T35" fmla="*/ 56 h 214"/>
                      <a:gd name="T36" fmla="*/ 14 w 188"/>
                      <a:gd name="T37" fmla="*/ 56 h 214"/>
                      <a:gd name="T38" fmla="*/ 15 w 188"/>
                      <a:gd name="T39" fmla="*/ 52 h 214"/>
                      <a:gd name="T40" fmla="*/ 20 w 188"/>
                      <a:gd name="T41" fmla="*/ 48 h 214"/>
                      <a:gd name="T42" fmla="*/ 14 w 188"/>
                      <a:gd name="T43" fmla="*/ 50 h 214"/>
                      <a:gd name="T44" fmla="*/ 11 w 188"/>
                      <a:gd name="T45" fmla="*/ 56 h 214"/>
                      <a:gd name="T46" fmla="*/ 13 w 188"/>
                      <a:gd name="T47" fmla="*/ 64 h 214"/>
                      <a:gd name="T48" fmla="*/ 6 w 188"/>
                      <a:gd name="T49" fmla="*/ 67 h 214"/>
                      <a:gd name="T50" fmla="*/ 0 w 188"/>
                      <a:gd name="T51" fmla="*/ 72 h 214"/>
                      <a:gd name="T52" fmla="*/ 3 w 188"/>
                      <a:gd name="T53" fmla="*/ 63 h 214"/>
                      <a:gd name="T54" fmla="*/ 0 w 188"/>
                      <a:gd name="T55" fmla="*/ 55 h 214"/>
                      <a:gd name="T56" fmla="*/ 6 w 188"/>
                      <a:gd name="T57" fmla="*/ 51 h 214"/>
                      <a:gd name="T58" fmla="*/ 14 w 188"/>
                      <a:gd name="T59" fmla="*/ 45 h 214"/>
                      <a:gd name="T60" fmla="*/ 19 w 188"/>
                      <a:gd name="T61" fmla="*/ 40 h 214"/>
                      <a:gd name="T62" fmla="*/ 31 w 188"/>
                      <a:gd name="T63" fmla="*/ 39 h 214"/>
                      <a:gd name="T64" fmla="*/ 36 w 188"/>
                      <a:gd name="T65" fmla="*/ 38 h 214"/>
                      <a:gd name="T66" fmla="*/ 49 w 188"/>
                      <a:gd name="T67" fmla="*/ 26 h 214"/>
                      <a:gd name="T68" fmla="*/ 51 w 188"/>
                      <a:gd name="T69" fmla="*/ 31 h 214"/>
                      <a:gd name="T70" fmla="*/ 56 w 188"/>
                      <a:gd name="T71" fmla="*/ 26 h 214"/>
                      <a:gd name="T72" fmla="*/ 64 w 188"/>
                      <a:gd name="T73" fmla="*/ 18 h 214"/>
                      <a:gd name="T74" fmla="*/ 66 w 188"/>
                      <a:gd name="T75" fmla="*/ 14 h 214"/>
                      <a:gd name="T76" fmla="*/ 63 w 188"/>
                      <a:gd name="T77" fmla="*/ 13 h 214"/>
                      <a:gd name="T78" fmla="*/ 65 w 188"/>
                      <a:gd name="T79" fmla="*/ 11 h 214"/>
                      <a:gd name="T80" fmla="*/ 67 w 188"/>
                      <a:gd name="T81" fmla="*/ 8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" name="Freeform 51">
                    <a:extLst>
                      <a:ext uri="{FF2B5EF4-FFF2-40B4-BE49-F238E27FC236}">
                        <a16:creationId xmlns:a16="http://schemas.microsoft.com/office/drawing/2014/main" id="{B2781A4D-9D3D-4AAE-8F18-5360396738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3 h 13"/>
                      <a:gd name="T2" fmla="*/ 2 w 13"/>
                      <a:gd name="T3" fmla="*/ 4 h 13"/>
                      <a:gd name="T4" fmla="*/ 0 w 13"/>
                      <a:gd name="T5" fmla="*/ 3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" name="Freeform 52">
                    <a:extLst>
                      <a:ext uri="{FF2B5EF4-FFF2-40B4-BE49-F238E27FC236}">
                        <a16:creationId xmlns:a16="http://schemas.microsoft.com/office/drawing/2014/main" id="{9D64674A-F4E0-42DA-9EEE-1F9031DF19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347 w 812"/>
                      <a:gd name="T1" fmla="*/ 9 h 564"/>
                      <a:gd name="T2" fmla="*/ 332 w 812"/>
                      <a:gd name="T3" fmla="*/ 26 h 564"/>
                      <a:gd name="T4" fmla="*/ 320 w 812"/>
                      <a:gd name="T5" fmla="*/ 41 h 564"/>
                      <a:gd name="T6" fmla="*/ 309 w 812"/>
                      <a:gd name="T7" fmla="*/ 48 h 564"/>
                      <a:gd name="T8" fmla="*/ 271 w 812"/>
                      <a:gd name="T9" fmla="*/ 60 h 564"/>
                      <a:gd name="T10" fmla="*/ 270 w 812"/>
                      <a:gd name="T11" fmla="*/ 70 h 564"/>
                      <a:gd name="T12" fmla="*/ 258 w 812"/>
                      <a:gd name="T13" fmla="*/ 77 h 564"/>
                      <a:gd name="T14" fmla="*/ 265 w 812"/>
                      <a:gd name="T15" fmla="*/ 60 h 564"/>
                      <a:gd name="T16" fmla="*/ 246 w 812"/>
                      <a:gd name="T17" fmla="*/ 63 h 564"/>
                      <a:gd name="T18" fmla="*/ 238 w 812"/>
                      <a:gd name="T19" fmla="*/ 73 h 564"/>
                      <a:gd name="T20" fmla="*/ 255 w 812"/>
                      <a:gd name="T21" fmla="*/ 94 h 564"/>
                      <a:gd name="T22" fmla="*/ 254 w 812"/>
                      <a:gd name="T23" fmla="*/ 123 h 564"/>
                      <a:gd name="T24" fmla="*/ 232 w 812"/>
                      <a:gd name="T25" fmla="*/ 136 h 564"/>
                      <a:gd name="T26" fmla="*/ 223 w 812"/>
                      <a:gd name="T27" fmla="*/ 129 h 564"/>
                      <a:gd name="T28" fmla="*/ 206 w 812"/>
                      <a:gd name="T29" fmla="*/ 117 h 564"/>
                      <a:gd name="T30" fmla="*/ 197 w 812"/>
                      <a:gd name="T31" fmla="*/ 117 h 564"/>
                      <a:gd name="T32" fmla="*/ 192 w 812"/>
                      <a:gd name="T33" fmla="*/ 132 h 564"/>
                      <a:gd name="T34" fmla="*/ 214 w 812"/>
                      <a:gd name="T35" fmla="*/ 155 h 564"/>
                      <a:gd name="T36" fmla="*/ 218 w 812"/>
                      <a:gd name="T37" fmla="*/ 176 h 564"/>
                      <a:gd name="T38" fmla="*/ 225 w 812"/>
                      <a:gd name="T39" fmla="*/ 188 h 564"/>
                      <a:gd name="T40" fmla="*/ 210 w 812"/>
                      <a:gd name="T41" fmla="*/ 182 h 564"/>
                      <a:gd name="T42" fmla="*/ 201 w 812"/>
                      <a:gd name="T43" fmla="*/ 174 h 564"/>
                      <a:gd name="T44" fmla="*/ 180 w 812"/>
                      <a:gd name="T45" fmla="*/ 142 h 564"/>
                      <a:gd name="T46" fmla="*/ 182 w 812"/>
                      <a:gd name="T47" fmla="*/ 104 h 564"/>
                      <a:gd name="T48" fmla="*/ 180 w 812"/>
                      <a:gd name="T49" fmla="*/ 90 h 564"/>
                      <a:gd name="T50" fmla="*/ 176 w 812"/>
                      <a:gd name="T51" fmla="*/ 92 h 564"/>
                      <a:gd name="T52" fmla="*/ 165 w 812"/>
                      <a:gd name="T53" fmla="*/ 89 h 564"/>
                      <a:gd name="T54" fmla="*/ 154 w 812"/>
                      <a:gd name="T55" fmla="*/ 57 h 564"/>
                      <a:gd name="T56" fmla="*/ 141 w 812"/>
                      <a:gd name="T57" fmla="*/ 56 h 564"/>
                      <a:gd name="T58" fmla="*/ 123 w 812"/>
                      <a:gd name="T59" fmla="*/ 58 h 564"/>
                      <a:gd name="T60" fmla="*/ 103 w 812"/>
                      <a:gd name="T61" fmla="*/ 78 h 564"/>
                      <a:gd name="T62" fmla="*/ 84 w 812"/>
                      <a:gd name="T63" fmla="*/ 90 h 564"/>
                      <a:gd name="T64" fmla="*/ 79 w 812"/>
                      <a:gd name="T65" fmla="*/ 92 h 564"/>
                      <a:gd name="T66" fmla="*/ 68 w 812"/>
                      <a:gd name="T67" fmla="*/ 110 h 564"/>
                      <a:gd name="T68" fmla="*/ 65 w 812"/>
                      <a:gd name="T69" fmla="*/ 119 h 564"/>
                      <a:gd name="T70" fmla="*/ 55 w 812"/>
                      <a:gd name="T71" fmla="*/ 135 h 564"/>
                      <a:gd name="T72" fmla="*/ 40 w 812"/>
                      <a:gd name="T73" fmla="*/ 131 h 564"/>
                      <a:gd name="T74" fmla="*/ 28 w 812"/>
                      <a:gd name="T75" fmla="*/ 86 h 564"/>
                      <a:gd name="T76" fmla="*/ 31 w 812"/>
                      <a:gd name="T77" fmla="*/ 52 h 564"/>
                      <a:gd name="T78" fmla="*/ 19 w 812"/>
                      <a:gd name="T79" fmla="*/ 60 h 564"/>
                      <a:gd name="T80" fmla="*/ 9 w 812"/>
                      <a:gd name="T81" fmla="*/ 50 h 564"/>
                      <a:gd name="T82" fmla="*/ 10 w 812"/>
                      <a:gd name="T83" fmla="*/ 46 h 564"/>
                      <a:gd name="T84" fmla="*/ 0 w 812"/>
                      <a:gd name="T85" fmla="*/ 31 h 564"/>
                      <a:gd name="T86" fmla="*/ 341 w 812"/>
                      <a:gd name="T87" fmla="*/ 2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" name="Freeform 53">
                    <a:extLst>
                      <a:ext uri="{FF2B5EF4-FFF2-40B4-BE49-F238E27FC236}">
                        <a16:creationId xmlns:a16="http://schemas.microsoft.com/office/drawing/2014/main" id="{EDB201F5-1FCD-4B18-A635-DBA4B2FE82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3 w 43"/>
                      <a:gd name="T1" fmla="*/ 4 h 85"/>
                      <a:gd name="T2" fmla="*/ 8 w 43"/>
                      <a:gd name="T3" fmla="*/ 1 h 85"/>
                      <a:gd name="T4" fmla="*/ 16 w 43"/>
                      <a:gd name="T5" fmla="*/ 11 h 85"/>
                      <a:gd name="T6" fmla="*/ 8 w 43"/>
                      <a:gd name="T7" fmla="*/ 29 h 85"/>
                      <a:gd name="T8" fmla="*/ 0 w 43"/>
                      <a:gd name="T9" fmla="*/ 24 h 85"/>
                      <a:gd name="T10" fmla="*/ 3 w 43"/>
                      <a:gd name="T11" fmla="*/ 4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" name="Freeform 54">
                    <a:extLst>
                      <a:ext uri="{FF2B5EF4-FFF2-40B4-BE49-F238E27FC236}">
                        <a16:creationId xmlns:a16="http://schemas.microsoft.com/office/drawing/2014/main" id="{EB5BBF3E-DF57-4295-86CE-1BF66F72B8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5 w 44"/>
                      <a:gd name="T1" fmla="*/ 9 h 74"/>
                      <a:gd name="T2" fmla="*/ 12 w 44"/>
                      <a:gd name="T3" fmla="*/ 1 h 74"/>
                      <a:gd name="T4" fmla="*/ 18 w 44"/>
                      <a:gd name="T5" fmla="*/ 1 h 74"/>
                      <a:gd name="T6" fmla="*/ 16 w 44"/>
                      <a:gd name="T7" fmla="*/ 8 h 74"/>
                      <a:gd name="T8" fmla="*/ 5 w 44"/>
                      <a:gd name="T9" fmla="*/ 24 h 74"/>
                      <a:gd name="T10" fmla="*/ 3 w 44"/>
                      <a:gd name="T11" fmla="*/ 19 h 74"/>
                      <a:gd name="T12" fmla="*/ 1 w 44"/>
                      <a:gd name="T13" fmla="*/ 12 h 74"/>
                      <a:gd name="T14" fmla="*/ 5 w 44"/>
                      <a:gd name="T15" fmla="*/ 9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" name="Freeform 55">
                    <a:extLst>
                      <a:ext uri="{FF2B5EF4-FFF2-40B4-BE49-F238E27FC236}">
                        <a16:creationId xmlns:a16="http://schemas.microsoft.com/office/drawing/2014/main" id="{4D2398C5-612D-4E8A-AF72-EFFAA7F87F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3 w 20"/>
                      <a:gd name="T1" fmla="*/ 5 h 30"/>
                      <a:gd name="T2" fmla="*/ 2 w 20"/>
                      <a:gd name="T3" fmla="*/ 10 h 30"/>
                      <a:gd name="T4" fmla="*/ 3 w 20"/>
                      <a:gd name="T5" fmla="*/ 5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" name="Freeform 56">
                    <a:extLst>
                      <a:ext uri="{FF2B5EF4-FFF2-40B4-BE49-F238E27FC236}">
                        <a16:creationId xmlns:a16="http://schemas.microsoft.com/office/drawing/2014/main" id="{FE52F024-DAC7-4219-85E1-DED65C07E5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305 w 682"/>
                      <a:gd name="T1" fmla="*/ 295 h 557"/>
                      <a:gd name="T2" fmla="*/ 309 w 682"/>
                      <a:gd name="T3" fmla="*/ 287 h 557"/>
                      <a:gd name="T4" fmla="*/ 317 w 682"/>
                      <a:gd name="T5" fmla="*/ 262 h 557"/>
                      <a:gd name="T6" fmla="*/ 196 w 682"/>
                      <a:gd name="T7" fmla="*/ 182 h 557"/>
                      <a:gd name="T8" fmla="*/ 179 w 682"/>
                      <a:gd name="T9" fmla="*/ 220 h 557"/>
                      <a:gd name="T10" fmla="*/ 192 w 682"/>
                      <a:gd name="T11" fmla="*/ 353 h 557"/>
                      <a:gd name="T12" fmla="*/ 179 w 682"/>
                      <a:gd name="T13" fmla="*/ 314 h 557"/>
                      <a:gd name="T14" fmla="*/ 154 w 682"/>
                      <a:gd name="T15" fmla="*/ 279 h 557"/>
                      <a:gd name="T16" fmla="*/ 156 w 682"/>
                      <a:gd name="T17" fmla="*/ 262 h 557"/>
                      <a:gd name="T18" fmla="*/ 157 w 682"/>
                      <a:gd name="T19" fmla="*/ 250 h 557"/>
                      <a:gd name="T20" fmla="*/ 140 w 682"/>
                      <a:gd name="T21" fmla="*/ 238 h 557"/>
                      <a:gd name="T22" fmla="*/ 123 w 682"/>
                      <a:gd name="T23" fmla="*/ 220 h 557"/>
                      <a:gd name="T24" fmla="*/ 94 w 682"/>
                      <a:gd name="T25" fmla="*/ 225 h 557"/>
                      <a:gd name="T26" fmla="*/ 80 w 682"/>
                      <a:gd name="T27" fmla="*/ 232 h 557"/>
                      <a:gd name="T28" fmla="*/ 50 w 682"/>
                      <a:gd name="T29" fmla="*/ 232 h 557"/>
                      <a:gd name="T30" fmla="*/ 14 w 682"/>
                      <a:gd name="T31" fmla="*/ 198 h 557"/>
                      <a:gd name="T32" fmla="*/ 7 w 682"/>
                      <a:gd name="T33" fmla="*/ 187 h 557"/>
                      <a:gd name="T34" fmla="*/ 0 w 682"/>
                      <a:gd name="T35" fmla="*/ 168 h 557"/>
                      <a:gd name="T36" fmla="*/ 15 w 682"/>
                      <a:gd name="T37" fmla="*/ 135 h 557"/>
                      <a:gd name="T38" fmla="*/ 20 w 682"/>
                      <a:gd name="T39" fmla="*/ 115 h 557"/>
                      <a:gd name="T40" fmla="*/ 32 w 682"/>
                      <a:gd name="T41" fmla="*/ 91 h 557"/>
                      <a:gd name="T42" fmla="*/ 51 w 682"/>
                      <a:gd name="T43" fmla="*/ 74 h 557"/>
                      <a:gd name="T44" fmla="*/ 106 w 682"/>
                      <a:gd name="T45" fmla="*/ 43 h 557"/>
                      <a:gd name="T46" fmla="*/ 140 w 682"/>
                      <a:gd name="T47" fmla="*/ 19 h 557"/>
                      <a:gd name="T48" fmla="*/ 164 w 682"/>
                      <a:gd name="T49" fmla="*/ 4 h 557"/>
                      <a:gd name="T50" fmla="*/ 230 w 682"/>
                      <a:gd name="T51" fmla="*/ 1 h 557"/>
                      <a:gd name="T52" fmla="*/ 253 w 682"/>
                      <a:gd name="T53" fmla="*/ 0 h 557"/>
                      <a:gd name="T54" fmla="*/ 244 w 682"/>
                      <a:gd name="T55" fmla="*/ 22 h 557"/>
                      <a:gd name="T56" fmla="*/ 281 w 682"/>
                      <a:gd name="T57" fmla="*/ 53 h 557"/>
                      <a:gd name="T58" fmla="*/ 316 w 682"/>
                      <a:gd name="T59" fmla="*/ 47 h 557"/>
                      <a:gd name="T60" fmla="*/ 336 w 682"/>
                      <a:gd name="T61" fmla="*/ 52 h 557"/>
                      <a:gd name="T62" fmla="*/ 355 w 682"/>
                      <a:gd name="T63" fmla="*/ 62 h 557"/>
                      <a:gd name="T64" fmla="*/ 363 w 682"/>
                      <a:gd name="T65" fmla="*/ 119 h 557"/>
                      <a:gd name="T66" fmla="*/ 363 w 682"/>
                      <a:gd name="T67" fmla="*/ 153 h 557"/>
                      <a:gd name="T68" fmla="*/ 380 w 682"/>
                      <a:gd name="T69" fmla="*/ 180 h 557"/>
                      <a:gd name="T70" fmla="*/ 410 w 682"/>
                      <a:gd name="T71" fmla="*/ 191 h 557"/>
                      <a:gd name="T72" fmla="*/ 432 w 682"/>
                      <a:gd name="T73" fmla="*/ 187 h 557"/>
                      <a:gd name="T74" fmla="*/ 422 w 682"/>
                      <a:gd name="T75" fmla="*/ 216 h 557"/>
                      <a:gd name="T76" fmla="*/ 380 w 682"/>
                      <a:gd name="T77" fmla="*/ 259 h 557"/>
                      <a:gd name="T78" fmla="*/ 348 w 682"/>
                      <a:gd name="T79" fmla="*/ 308 h 557"/>
                      <a:gd name="T80" fmla="*/ 353 w 682"/>
                      <a:gd name="T81" fmla="*/ 323 h 557"/>
                      <a:gd name="T82" fmla="*/ 276 w 682"/>
                      <a:gd name="T83" fmla="*/ 353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" name="Freeform 57">
                    <a:extLst>
                      <a:ext uri="{FF2B5EF4-FFF2-40B4-BE49-F238E27FC236}">
                        <a16:creationId xmlns:a16="http://schemas.microsoft.com/office/drawing/2014/main" id="{B7B86531-351A-45EB-BFCA-61FD0120E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54 w 257"/>
                      <a:gd name="T1" fmla="*/ 221 h 347"/>
                      <a:gd name="T2" fmla="*/ 148 w 257"/>
                      <a:gd name="T3" fmla="*/ 192 h 347"/>
                      <a:gd name="T4" fmla="*/ 138 w 257"/>
                      <a:gd name="T5" fmla="*/ 183 h 347"/>
                      <a:gd name="T6" fmla="*/ 136 w 257"/>
                      <a:gd name="T7" fmla="*/ 171 h 347"/>
                      <a:gd name="T8" fmla="*/ 133 w 257"/>
                      <a:gd name="T9" fmla="*/ 162 h 347"/>
                      <a:gd name="T10" fmla="*/ 133 w 257"/>
                      <a:gd name="T11" fmla="*/ 146 h 347"/>
                      <a:gd name="T12" fmla="*/ 131 w 257"/>
                      <a:gd name="T13" fmla="*/ 136 h 347"/>
                      <a:gd name="T14" fmla="*/ 145 w 257"/>
                      <a:gd name="T15" fmla="*/ 129 h 347"/>
                      <a:gd name="T16" fmla="*/ 163 w 257"/>
                      <a:gd name="T17" fmla="*/ 125 h 347"/>
                      <a:gd name="T18" fmla="*/ 163 w 257"/>
                      <a:gd name="T19" fmla="*/ 87 h 347"/>
                      <a:gd name="T20" fmla="*/ 34 w 257"/>
                      <a:gd name="T21" fmla="*/ 61 h 347"/>
                      <a:gd name="T22" fmla="*/ 20 w 257"/>
                      <a:gd name="T23" fmla="*/ 62 h 347"/>
                      <a:gd name="T24" fmla="*/ 10 w 257"/>
                      <a:gd name="T25" fmla="*/ 65 h 347"/>
                      <a:gd name="T26" fmla="*/ 0 w 257"/>
                      <a:gd name="T27" fmla="*/ 95 h 347"/>
                      <a:gd name="T28" fmla="*/ 59 w 257"/>
                      <a:gd name="T29" fmla="*/ 220 h 347"/>
                      <a:gd name="T30" fmla="*/ 154 w 257"/>
                      <a:gd name="T31" fmla="*/ 22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" name="Freeform 58">
                    <a:extLst>
                      <a:ext uri="{FF2B5EF4-FFF2-40B4-BE49-F238E27FC236}">
                        <a16:creationId xmlns:a16="http://schemas.microsoft.com/office/drawing/2014/main" id="{0FB45F6E-D832-407A-AB49-9EFE1C9720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3 w 19"/>
                      <a:gd name="T1" fmla="*/ 8 h 37"/>
                      <a:gd name="T2" fmla="*/ 7 w 19"/>
                      <a:gd name="T3" fmla="*/ 7 h 37"/>
                      <a:gd name="T4" fmla="*/ 3 w 19"/>
                      <a:gd name="T5" fmla="*/ 8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" name="Freeform 59">
                    <a:extLst>
                      <a:ext uri="{FF2B5EF4-FFF2-40B4-BE49-F238E27FC236}">
                        <a16:creationId xmlns:a16="http://schemas.microsoft.com/office/drawing/2014/main" id="{B83F7BE1-1142-42F1-A212-0F6D7CFC06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5 w 22"/>
                      <a:gd name="T1" fmla="*/ 4 h 20"/>
                      <a:gd name="T2" fmla="*/ 7 w 22"/>
                      <a:gd name="T3" fmla="*/ 0 h 20"/>
                      <a:gd name="T4" fmla="*/ 8 w 22"/>
                      <a:gd name="T5" fmla="*/ 4 h 20"/>
                      <a:gd name="T6" fmla="*/ 3 w 22"/>
                      <a:gd name="T7" fmla="*/ 7 h 20"/>
                      <a:gd name="T8" fmla="*/ 5 w 22"/>
                      <a:gd name="T9" fmla="*/ 4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" name="Freeform 60">
                    <a:extLst>
                      <a:ext uri="{FF2B5EF4-FFF2-40B4-BE49-F238E27FC236}">
                        <a16:creationId xmlns:a16="http://schemas.microsoft.com/office/drawing/2014/main" id="{517D3943-575F-4496-BA44-E428877BC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11 w 57"/>
                      <a:gd name="T1" fmla="*/ 6 h 30"/>
                      <a:gd name="T2" fmla="*/ 14 w 57"/>
                      <a:gd name="T3" fmla="*/ 2 h 30"/>
                      <a:gd name="T4" fmla="*/ 16 w 57"/>
                      <a:gd name="T5" fmla="*/ 10 h 30"/>
                      <a:gd name="T6" fmla="*/ 11 w 57"/>
                      <a:gd name="T7" fmla="*/ 6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" name="Freeform 61">
                    <a:extLst>
                      <a:ext uri="{FF2B5EF4-FFF2-40B4-BE49-F238E27FC236}">
                        <a16:creationId xmlns:a16="http://schemas.microsoft.com/office/drawing/2014/main" id="{FA3F40E7-4A75-4F9B-856E-9FEB2A51A7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201 w 693"/>
                      <a:gd name="T1" fmla="*/ 155 h 696"/>
                      <a:gd name="T2" fmla="*/ 167 w 693"/>
                      <a:gd name="T3" fmla="*/ 151 h 696"/>
                      <a:gd name="T4" fmla="*/ 138 w 693"/>
                      <a:gd name="T5" fmla="*/ 138 h 696"/>
                      <a:gd name="T6" fmla="*/ 113 w 693"/>
                      <a:gd name="T7" fmla="*/ 134 h 696"/>
                      <a:gd name="T8" fmla="*/ 101 w 693"/>
                      <a:gd name="T9" fmla="*/ 139 h 696"/>
                      <a:gd name="T10" fmla="*/ 111 w 693"/>
                      <a:gd name="T11" fmla="*/ 143 h 696"/>
                      <a:gd name="T12" fmla="*/ 125 w 693"/>
                      <a:gd name="T13" fmla="*/ 157 h 696"/>
                      <a:gd name="T14" fmla="*/ 137 w 693"/>
                      <a:gd name="T15" fmla="*/ 159 h 696"/>
                      <a:gd name="T16" fmla="*/ 142 w 693"/>
                      <a:gd name="T17" fmla="*/ 179 h 696"/>
                      <a:gd name="T18" fmla="*/ 133 w 693"/>
                      <a:gd name="T19" fmla="*/ 185 h 696"/>
                      <a:gd name="T20" fmla="*/ 111 w 693"/>
                      <a:gd name="T21" fmla="*/ 206 h 696"/>
                      <a:gd name="T22" fmla="*/ 96 w 693"/>
                      <a:gd name="T23" fmla="*/ 210 h 696"/>
                      <a:gd name="T24" fmla="*/ 41 w 693"/>
                      <a:gd name="T25" fmla="*/ 233 h 696"/>
                      <a:gd name="T26" fmla="*/ 33 w 693"/>
                      <a:gd name="T27" fmla="*/ 206 h 696"/>
                      <a:gd name="T28" fmla="*/ 19 w 693"/>
                      <a:gd name="T29" fmla="*/ 175 h 696"/>
                      <a:gd name="T30" fmla="*/ 14 w 693"/>
                      <a:gd name="T31" fmla="*/ 150 h 696"/>
                      <a:gd name="T32" fmla="*/ 23 w 693"/>
                      <a:gd name="T33" fmla="*/ 115 h 696"/>
                      <a:gd name="T34" fmla="*/ 7 w 693"/>
                      <a:gd name="T35" fmla="*/ 131 h 696"/>
                      <a:gd name="T36" fmla="*/ 34 w 693"/>
                      <a:gd name="T37" fmla="*/ 94 h 696"/>
                      <a:gd name="T38" fmla="*/ 48 w 693"/>
                      <a:gd name="T39" fmla="*/ 68 h 696"/>
                      <a:gd name="T40" fmla="*/ 16 w 693"/>
                      <a:gd name="T41" fmla="*/ 68 h 696"/>
                      <a:gd name="T42" fmla="*/ 0 w 693"/>
                      <a:gd name="T43" fmla="*/ 66 h 696"/>
                      <a:gd name="T44" fmla="*/ 11 w 693"/>
                      <a:gd name="T45" fmla="*/ 47 h 696"/>
                      <a:gd name="T46" fmla="*/ 41 w 693"/>
                      <a:gd name="T47" fmla="*/ 37 h 696"/>
                      <a:gd name="T48" fmla="*/ 94 w 693"/>
                      <a:gd name="T49" fmla="*/ 42 h 696"/>
                      <a:gd name="T50" fmla="*/ 97 w 693"/>
                      <a:gd name="T51" fmla="*/ 21 h 696"/>
                      <a:gd name="T52" fmla="*/ 111 w 693"/>
                      <a:gd name="T53" fmla="*/ 0 h 696"/>
                      <a:gd name="T54" fmla="*/ 152 w 693"/>
                      <a:gd name="T55" fmla="*/ 15 h 696"/>
                      <a:gd name="T56" fmla="*/ 140 w 693"/>
                      <a:gd name="T57" fmla="*/ 29 h 696"/>
                      <a:gd name="T58" fmla="*/ 128 w 693"/>
                      <a:gd name="T59" fmla="*/ 59 h 696"/>
                      <a:gd name="T60" fmla="*/ 154 w 693"/>
                      <a:gd name="T61" fmla="*/ 64 h 696"/>
                      <a:gd name="T62" fmla="*/ 159 w 693"/>
                      <a:gd name="T63" fmla="*/ 46 h 696"/>
                      <a:gd name="T64" fmla="*/ 178 w 693"/>
                      <a:gd name="T65" fmla="*/ 31 h 696"/>
                      <a:gd name="T66" fmla="*/ 212 w 693"/>
                      <a:gd name="T67" fmla="*/ 29 h 696"/>
                      <a:gd name="T68" fmla="*/ 225 w 693"/>
                      <a:gd name="T69" fmla="*/ 17 h 696"/>
                      <a:gd name="T70" fmla="*/ 230 w 693"/>
                      <a:gd name="T71" fmla="*/ 154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" name="Freeform 62">
                    <a:extLst>
                      <a:ext uri="{FF2B5EF4-FFF2-40B4-BE49-F238E27FC236}">
                        <a16:creationId xmlns:a16="http://schemas.microsoft.com/office/drawing/2014/main" id="{75A130F6-83CA-486B-806C-9B55F823A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524 w 931"/>
                      <a:gd name="T1" fmla="*/ 0 h 149"/>
                      <a:gd name="T2" fmla="*/ 91 w 931"/>
                      <a:gd name="T3" fmla="*/ 18 h 149"/>
                      <a:gd name="T4" fmla="*/ 58 w 931"/>
                      <a:gd name="T5" fmla="*/ 27 h 149"/>
                      <a:gd name="T6" fmla="*/ 39 w 931"/>
                      <a:gd name="T7" fmla="*/ 27 h 149"/>
                      <a:gd name="T8" fmla="*/ 14 w 931"/>
                      <a:gd name="T9" fmla="*/ 49 h 149"/>
                      <a:gd name="T10" fmla="*/ 0 w 931"/>
                      <a:gd name="T11" fmla="*/ 67 h 149"/>
                      <a:gd name="T12" fmla="*/ 37 w 931"/>
                      <a:gd name="T13" fmla="*/ 73 h 149"/>
                      <a:gd name="T14" fmla="*/ 62 w 931"/>
                      <a:gd name="T15" fmla="*/ 61 h 149"/>
                      <a:gd name="T16" fmla="*/ 69 w 931"/>
                      <a:gd name="T17" fmla="*/ 54 h 149"/>
                      <a:gd name="T18" fmla="*/ 106 w 931"/>
                      <a:gd name="T19" fmla="*/ 33 h 149"/>
                      <a:gd name="T20" fmla="*/ 136 w 931"/>
                      <a:gd name="T21" fmla="*/ 29 h 149"/>
                      <a:gd name="T22" fmla="*/ 150 w 931"/>
                      <a:gd name="T23" fmla="*/ 60 h 149"/>
                      <a:gd name="T24" fmla="*/ 119 w 931"/>
                      <a:gd name="T25" fmla="*/ 69 h 149"/>
                      <a:gd name="T26" fmla="*/ 147 w 931"/>
                      <a:gd name="T27" fmla="*/ 72 h 149"/>
                      <a:gd name="T28" fmla="*/ 159 w 931"/>
                      <a:gd name="T29" fmla="*/ 57 h 149"/>
                      <a:gd name="T30" fmla="*/ 169 w 931"/>
                      <a:gd name="T31" fmla="*/ 59 h 149"/>
                      <a:gd name="T32" fmla="*/ 161 w 931"/>
                      <a:gd name="T33" fmla="*/ 34 h 149"/>
                      <a:gd name="T34" fmla="*/ 169 w 931"/>
                      <a:gd name="T35" fmla="*/ 28 h 149"/>
                      <a:gd name="T36" fmla="*/ 176 w 931"/>
                      <a:gd name="T37" fmla="*/ 56 h 149"/>
                      <a:gd name="T38" fmla="*/ 169 w 931"/>
                      <a:gd name="T39" fmla="*/ 72 h 149"/>
                      <a:gd name="T40" fmla="*/ 188 w 931"/>
                      <a:gd name="T41" fmla="*/ 83 h 149"/>
                      <a:gd name="T42" fmla="*/ 190 w 931"/>
                      <a:gd name="T43" fmla="*/ 59 h 149"/>
                      <a:gd name="T44" fmla="*/ 210 w 931"/>
                      <a:gd name="T45" fmla="*/ 66 h 149"/>
                      <a:gd name="T46" fmla="*/ 242 w 931"/>
                      <a:gd name="T47" fmla="*/ 47 h 149"/>
                      <a:gd name="T48" fmla="*/ 260 w 931"/>
                      <a:gd name="T49" fmla="*/ 32 h 149"/>
                      <a:gd name="T50" fmla="*/ 279 w 931"/>
                      <a:gd name="T51" fmla="*/ 36 h 149"/>
                      <a:gd name="T52" fmla="*/ 289 w 931"/>
                      <a:gd name="T53" fmla="*/ 32 h 149"/>
                      <a:gd name="T54" fmla="*/ 274 w 931"/>
                      <a:gd name="T55" fmla="*/ 28 h 149"/>
                      <a:gd name="T56" fmla="*/ 301 w 931"/>
                      <a:gd name="T57" fmla="*/ 22 h 149"/>
                      <a:gd name="T58" fmla="*/ 345 w 931"/>
                      <a:gd name="T59" fmla="*/ 34 h 149"/>
                      <a:gd name="T60" fmla="*/ 369 w 931"/>
                      <a:gd name="T61" fmla="*/ 27 h 149"/>
                      <a:gd name="T62" fmla="*/ 371 w 931"/>
                      <a:gd name="T63" fmla="*/ 40 h 149"/>
                      <a:gd name="T64" fmla="*/ 361 w 931"/>
                      <a:gd name="T65" fmla="*/ 64 h 149"/>
                      <a:gd name="T66" fmla="*/ 388 w 931"/>
                      <a:gd name="T67" fmla="*/ 56 h 149"/>
                      <a:gd name="T68" fmla="*/ 396 w 931"/>
                      <a:gd name="T69" fmla="*/ 51 h 149"/>
                      <a:gd name="T70" fmla="*/ 411 w 931"/>
                      <a:gd name="T71" fmla="*/ 39 h 149"/>
                      <a:gd name="T72" fmla="*/ 504 w 931"/>
                      <a:gd name="T73" fmla="*/ 5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9" name="Freeform 63">
                    <a:extLst>
                      <a:ext uri="{FF2B5EF4-FFF2-40B4-BE49-F238E27FC236}">
                        <a16:creationId xmlns:a16="http://schemas.microsoft.com/office/drawing/2014/main" id="{1D9E3B60-C308-4F86-A2E0-96E49CF62C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1 w 31"/>
                      <a:gd name="T1" fmla="*/ 9 h 30"/>
                      <a:gd name="T2" fmla="*/ 13 w 31"/>
                      <a:gd name="T3" fmla="*/ 0 h 30"/>
                      <a:gd name="T4" fmla="*/ 8 w 31"/>
                      <a:gd name="T5" fmla="*/ 8 h 30"/>
                      <a:gd name="T6" fmla="*/ 1 w 31"/>
                      <a:gd name="T7" fmla="*/ 9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0" name="Freeform 64">
                    <a:extLst>
                      <a:ext uri="{FF2B5EF4-FFF2-40B4-BE49-F238E27FC236}">
                        <a16:creationId xmlns:a16="http://schemas.microsoft.com/office/drawing/2014/main" id="{EE7F9E59-D83B-4306-8FE6-ED12FD8720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3 w 44"/>
                      <a:gd name="T1" fmla="*/ 11 h 32"/>
                      <a:gd name="T2" fmla="*/ 10 w 44"/>
                      <a:gd name="T3" fmla="*/ 0 h 32"/>
                      <a:gd name="T4" fmla="*/ 16 w 44"/>
                      <a:gd name="T5" fmla="*/ 1 h 32"/>
                      <a:gd name="T6" fmla="*/ 3 w 44"/>
                      <a:gd name="T7" fmla="*/ 1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1" name="Freeform 65">
                    <a:extLst>
                      <a:ext uri="{FF2B5EF4-FFF2-40B4-BE49-F238E27FC236}">
                        <a16:creationId xmlns:a16="http://schemas.microsoft.com/office/drawing/2014/main" id="{7B220C60-D899-4825-858E-E6C9F4B7D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16 w 76"/>
                      <a:gd name="T1" fmla="*/ 6 h 18"/>
                      <a:gd name="T2" fmla="*/ 11 w 76"/>
                      <a:gd name="T3" fmla="*/ 1 h 18"/>
                      <a:gd name="T4" fmla="*/ 16 w 76"/>
                      <a:gd name="T5" fmla="*/ 6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2" name="Freeform 66">
                    <a:extLst>
                      <a:ext uri="{FF2B5EF4-FFF2-40B4-BE49-F238E27FC236}">
                        <a16:creationId xmlns:a16="http://schemas.microsoft.com/office/drawing/2014/main" id="{22DE6CFB-09DF-4AD9-A5B7-BD59541E6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7 h 44"/>
                      <a:gd name="T2" fmla="*/ 5 w 42"/>
                      <a:gd name="T3" fmla="*/ 3 h 44"/>
                      <a:gd name="T4" fmla="*/ 0 w 42"/>
                      <a:gd name="T5" fmla="*/ 7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3" name="Freeform 67">
                    <a:extLst>
                      <a:ext uri="{FF2B5EF4-FFF2-40B4-BE49-F238E27FC236}">
                        <a16:creationId xmlns:a16="http://schemas.microsoft.com/office/drawing/2014/main" id="{44DF4089-A8E5-4AE3-AD5E-ED7C1CBC37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3 w 31"/>
                      <a:gd name="T1" fmla="*/ 7 h 30"/>
                      <a:gd name="T2" fmla="*/ 14 w 31"/>
                      <a:gd name="T3" fmla="*/ 3 h 30"/>
                      <a:gd name="T4" fmla="*/ 3 w 31"/>
                      <a:gd name="T5" fmla="*/ 7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68">
                  <a:extLst>
                    <a:ext uri="{FF2B5EF4-FFF2-40B4-BE49-F238E27FC236}">
                      <a16:creationId xmlns:a16="http://schemas.microsoft.com/office/drawing/2014/main" id="{D2989499-12BB-4C85-8910-58F85F5E4A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>
                    <a:extLst>
                      <a:ext uri="{FF2B5EF4-FFF2-40B4-BE49-F238E27FC236}">
                        <a16:creationId xmlns:a16="http://schemas.microsoft.com/office/drawing/2014/main" id="{F4E9BCB1-CF7C-42B7-B63C-4560411EF3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7 w 30"/>
                      <a:gd name="T1" fmla="*/ 11 h 42"/>
                      <a:gd name="T2" fmla="*/ 3 w 30"/>
                      <a:gd name="T3" fmla="*/ 7 h 42"/>
                      <a:gd name="T4" fmla="*/ 0 w 30"/>
                      <a:gd name="T5" fmla="*/ 3 h 42"/>
                      <a:gd name="T6" fmla="*/ 7 w 30"/>
                      <a:gd name="T7" fmla="*/ 1 h 42"/>
                      <a:gd name="T8" fmla="*/ 13 w 30"/>
                      <a:gd name="T9" fmla="*/ 8 h 42"/>
                      <a:gd name="T10" fmla="*/ 12 w 30"/>
                      <a:gd name="T11" fmla="*/ 10 h 42"/>
                      <a:gd name="T12" fmla="*/ 7 w 30"/>
                      <a:gd name="T13" fmla="*/ 1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70">
                    <a:extLst>
                      <a:ext uri="{FF2B5EF4-FFF2-40B4-BE49-F238E27FC236}">
                        <a16:creationId xmlns:a16="http://schemas.microsoft.com/office/drawing/2014/main" id="{353D3079-5320-4A5A-B0CC-81C393EF98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7 w 25"/>
                      <a:gd name="T1" fmla="*/ 5 h 16"/>
                      <a:gd name="T2" fmla="*/ 1 w 25"/>
                      <a:gd name="T3" fmla="*/ 3 h 16"/>
                      <a:gd name="T4" fmla="*/ 7 w 25"/>
                      <a:gd name="T5" fmla="*/ 0 h 16"/>
                      <a:gd name="T6" fmla="*/ 7 w 25"/>
                      <a:gd name="T7" fmla="*/ 5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71">
                    <a:extLst>
                      <a:ext uri="{FF2B5EF4-FFF2-40B4-BE49-F238E27FC236}">
                        <a16:creationId xmlns:a16="http://schemas.microsoft.com/office/drawing/2014/main" id="{693A821E-DB02-44D0-9D78-83091A031A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6 w 65"/>
                      <a:gd name="T1" fmla="*/ 8 h 46"/>
                      <a:gd name="T2" fmla="*/ 13 w 65"/>
                      <a:gd name="T3" fmla="*/ 1 h 46"/>
                      <a:gd name="T4" fmla="*/ 18 w 65"/>
                      <a:gd name="T5" fmla="*/ 0 h 46"/>
                      <a:gd name="T6" fmla="*/ 25 w 65"/>
                      <a:gd name="T7" fmla="*/ 4 h 46"/>
                      <a:gd name="T8" fmla="*/ 14 w 65"/>
                      <a:gd name="T9" fmla="*/ 9 h 46"/>
                      <a:gd name="T10" fmla="*/ 5 w 65"/>
                      <a:gd name="T11" fmla="*/ 16 h 46"/>
                      <a:gd name="T12" fmla="*/ 3 w 65"/>
                      <a:gd name="T13" fmla="*/ 7 h 46"/>
                      <a:gd name="T14" fmla="*/ 5 w 65"/>
                      <a:gd name="T15" fmla="*/ 5 h 46"/>
                      <a:gd name="T16" fmla="*/ 6 w 65"/>
                      <a:gd name="T17" fmla="*/ 8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72">
                    <a:extLst>
                      <a:ext uri="{FF2B5EF4-FFF2-40B4-BE49-F238E27FC236}">
                        <a16:creationId xmlns:a16="http://schemas.microsoft.com/office/drawing/2014/main" id="{D4377492-09EC-4FEE-B2EC-F1A47B791E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11 h 47"/>
                      <a:gd name="T2" fmla="*/ 8 w 69"/>
                      <a:gd name="T3" fmla="*/ 9 h 47"/>
                      <a:gd name="T4" fmla="*/ 22 w 69"/>
                      <a:gd name="T5" fmla="*/ 0 h 47"/>
                      <a:gd name="T6" fmla="*/ 27 w 69"/>
                      <a:gd name="T7" fmla="*/ 1 h 47"/>
                      <a:gd name="T8" fmla="*/ 21 w 69"/>
                      <a:gd name="T9" fmla="*/ 6 h 47"/>
                      <a:gd name="T10" fmla="*/ 12 w 69"/>
                      <a:gd name="T11" fmla="*/ 11 h 47"/>
                      <a:gd name="T12" fmla="*/ 9 w 69"/>
                      <a:gd name="T13" fmla="*/ 16 h 47"/>
                      <a:gd name="T14" fmla="*/ 7 w 69"/>
                      <a:gd name="T15" fmla="*/ 15 h 47"/>
                      <a:gd name="T16" fmla="*/ 5 w 69"/>
                      <a:gd name="T17" fmla="*/ 13 h 47"/>
                      <a:gd name="T18" fmla="*/ 0 w 69"/>
                      <a:gd name="T19" fmla="*/ 12 h 47"/>
                      <a:gd name="T20" fmla="*/ 0 w 69"/>
                      <a:gd name="T21" fmla="*/ 1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73">
                    <a:extLst>
                      <a:ext uri="{FF2B5EF4-FFF2-40B4-BE49-F238E27FC236}">
                        <a16:creationId xmlns:a16="http://schemas.microsoft.com/office/drawing/2014/main" id="{BBFF0251-D3CD-4DA3-847B-32E5248F6B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4 w 355"/>
                      <a:gd name="T1" fmla="*/ 1 h 277"/>
                      <a:gd name="T2" fmla="*/ 15 w 355"/>
                      <a:gd name="T3" fmla="*/ 6 h 277"/>
                      <a:gd name="T4" fmla="*/ 20 w 355"/>
                      <a:gd name="T5" fmla="*/ 10 h 277"/>
                      <a:gd name="T6" fmla="*/ 32 w 355"/>
                      <a:gd name="T7" fmla="*/ 17 h 277"/>
                      <a:gd name="T8" fmla="*/ 39 w 355"/>
                      <a:gd name="T9" fmla="*/ 22 h 277"/>
                      <a:gd name="T10" fmla="*/ 52 w 355"/>
                      <a:gd name="T11" fmla="*/ 33 h 277"/>
                      <a:gd name="T12" fmla="*/ 58 w 355"/>
                      <a:gd name="T13" fmla="*/ 43 h 277"/>
                      <a:gd name="T14" fmla="*/ 63 w 355"/>
                      <a:gd name="T15" fmla="*/ 44 h 277"/>
                      <a:gd name="T16" fmla="*/ 66 w 355"/>
                      <a:gd name="T17" fmla="*/ 50 h 277"/>
                      <a:gd name="T18" fmla="*/ 75 w 355"/>
                      <a:gd name="T19" fmla="*/ 51 h 277"/>
                      <a:gd name="T20" fmla="*/ 72 w 355"/>
                      <a:gd name="T21" fmla="*/ 66 h 277"/>
                      <a:gd name="T22" fmla="*/ 77 w 355"/>
                      <a:gd name="T23" fmla="*/ 75 h 277"/>
                      <a:gd name="T24" fmla="*/ 84 w 355"/>
                      <a:gd name="T25" fmla="*/ 78 h 277"/>
                      <a:gd name="T26" fmla="*/ 92 w 355"/>
                      <a:gd name="T27" fmla="*/ 79 h 277"/>
                      <a:gd name="T28" fmla="*/ 100 w 355"/>
                      <a:gd name="T29" fmla="*/ 81 h 277"/>
                      <a:gd name="T30" fmla="*/ 108 w 355"/>
                      <a:gd name="T31" fmla="*/ 79 h 277"/>
                      <a:gd name="T32" fmla="*/ 116 w 355"/>
                      <a:gd name="T33" fmla="*/ 83 h 277"/>
                      <a:gd name="T34" fmla="*/ 126 w 355"/>
                      <a:gd name="T35" fmla="*/ 86 h 277"/>
                      <a:gd name="T36" fmla="*/ 134 w 355"/>
                      <a:gd name="T37" fmla="*/ 89 h 277"/>
                      <a:gd name="T38" fmla="*/ 150 w 355"/>
                      <a:gd name="T39" fmla="*/ 89 h 277"/>
                      <a:gd name="T40" fmla="*/ 145 w 355"/>
                      <a:gd name="T41" fmla="*/ 92 h 277"/>
                      <a:gd name="T42" fmla="*/ 137 w 355"/>
                      <a:gd name="T43" fmla="*/ 91 h 277"/>
                      <a:gd name="T44" fmla="*/ 128 w 355"/>
                      <a:gd name="T45" fmla="*/ 91 h 277"/>
                      <a:gd name="T46" fmla="*/ 123 w 355"/>
                      <a:gd name="T47" fmla="*/ 89 h 277"/>
                      <a:gd name="T48" fmla="*/ 107 w 355"/>
                      <a:gd name="T49" fmla="*/ 89 h 277"/>
                      <a:gd name="T50" fmla="*/ 100 w 355"/>
                      <a:gd name="T51" fmla="*/ 87 h 277"/>
                      <a:gd name="T52" fmla="*/ 73 w 355"/>
                      <a:gd name="T53" fmla="*/ 81 h 277"/>
                      <a:gd name="T54" fmla="*/ 68 w 355"/>
                      <a:gd name="T55" fmla="*/ 73 h 277"/>
                      <a:gd name="T56" fmla="*/ 54 w 355"/>
                      <a:gd name="T57" fmla="*/ 67 h 277"/>
                      <a:gd name="T58" fmla="*/ 46 w 355"/>
                      <a:gd name="T59" fmla="*/ 62 h 277"/>
                      <a:gd name="T60" fmla="*/ 40 w 355"/>
                      <a:gd name="T61" fmla="*/ 53 h 277"/>
                      <a:gd name="T62" fmla="*/ 29 w 355"/>
                      <a:gd name="T63" fmla="*/ 36 h 277"/>
                      <a:gd name="T64" fmla="*/ 27 w 355"/>
                      <a:gd name="T65" fmla="*/ 34 h 277"/>
                      <a:gd name="T66" fmla="*/ 25 w 355"/>
                      <a:gd name="T67" fmla="*/ 34 h 277"/>
                      <a:gd name="T68" fmla="*/ 23 w 355"/>
                      <a:gd name="T69" fmla="*/ 30 h 277"/>
                      <a:gd name="T70" fmla="*/ 16 w 355"/>
                      <a:gd name="T71" fmla="*/ 19 h 277"/>
                      <a:gd name="T72" fmla="*/ 9 w 355"/>
                      <a:gd name="T73" fmla="*/ 13 h 277"/>
                      <a:gd name="T74" fmla="*/ 2 w 355"/>
                      <a:gd name="T75" fmla="*/ 7 h 277"/>
                      <a:gd name="T76" fmla="*/ 4 w 355"/>
                      <a:gd name="T77" fmla="*/ 1 h 277"/>
                      <a:gd name="T78" fmla="*/ 4 w 355"/>
                      <a:gd name="T79" fmla="*/ 1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74">
                    <a:extLst>
                      <a:ext uri="{FF2B5EF4-FFF2-40B4-BE49-F238E27FC236}">
                        <a16:creationId xmlns:a16="http://schemas.microsoft.com/office/drawing/2014/main" id="{3433FFF3-6B2B-4D5C-8467-6BB95832E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23 w 156"/>
                      <a:gd name="T1" fmla="*/ 22 h 206"/>
                      <a:gd name="T2" fmla="*/ 28 w 156"/>
                      <a:gd name="T3" fmla="*/ 19 h 206"/>
                      <a:gd name="T4" fmla="*/ 29 w 156"/>
                      <a:gd name="T5" fmla="*/ 17 h 206"/>
                      <a:gd name="T6" fmla="*/ 34 w 156"/>
                      <a:gd name="T7" fmla="*/ 15 h 206"/>
                      <a:gd name="T8" fmla="*/ 46 w 156"/>
                      <a:gd name="T9" fmla="*/ 7 h 206"/>
                      <a:gd name="T10" fmla="*/ 48 w 156"/>
                      <a:gd name="T11" fmla="*/ 1 h 206"/>
                      <a:gd name="T12" fmla="*/ 53 w 156"/>
                      <a:gd name="T13" fmla="*/ 0 h 206"/>
                      <a:gd name="T14" fmla="*/ 64 w 156"/>
                      <a:gd name="T15" fmla="*/ 9 h 206"/>
                      <a:gd name="T16" fmla="*/ 63 w 156"/>
                      <a:gd name="T17" fmla="*/ 15 h 206"/>
                      <a:gd name="T18" fmla="*/ 54 w 156"/>
                      <a:gd name="T19" fmla="*/ 21 h 206"/>
                      <a:gd name="T20" fmla="*/ 57 w 156"/>
                      <a:gd name="T21" fmla="*/ 31 h 206"/>
                      <a:gd name="T22" fmla="*/ 61 w 156"/>
                      <a:gd name="T23" fmla="*/ 36 h 206"/>
                      <a:gd name="T24" fmla="*/ 63 w 156"/>
                      <a:gd name="T25" fmla="*/ 42 h 206"/>
                      <a:gd name="T26" fmla="*/ 55 w 156"/>
                      <a:gd name="T27" fmla="*/ 42 h 206"/>
                      <a:gd name="T28" fmla="*/ 50 w 156"/>
                      <a:gd name="T29" fmla="*/ 48 h 206"/>
                      <a:gd name="T30" fmla="*/ 45 w 156"/>
                      <a:gd name="T31" fmla="*/ 51 h 206"/>
                      <a:gd name="T32" fmla="*/ 43 w 156"/>
                      <a:gd name="T33" fmla="*/ 65 h 206"/>
                      <a:gd name="T34" fmla="*/ 38 w 156"/>
                      <a:gd name="T35" fmla="*/ 67 h 206"/>
                      <a:gd name="T36" fmla="*/ 35 w 156"/>
                      <a:gd name="T37" fmla="*/ 68 h 206"/>
                      <a:gd name="T38" fmla="*/ 33 w 156"/>
                      <a:gd name="T39" fmla="*/ 67 h 206"/>
                      <a:gd name="T40" fmla="*/ 31 w 156"/>
                      <a:gd name="T41" fmla="*/ 63 h 206"/>
                      <a:gd name="T42" fmla="*/ 26 w 156"/>
                      <a:gd name="T43" fmla="*/ 61 h 206"/>
                      <a:gd name="T44" fmla="*/ 18 w 156"/>
                      <a:gd name="T45" fmla="*/ 64 h 206"/>
                      <a:gd name="T46" fmla="*/ 12 w 156"/>
                      <a:gd name="T47" fmla="*/ 61 h 206"/>
                      <a:gd name="T48" fmla="*/ 4 w 156"/>
                      <a:gd name="T49" fmla="*/ 49 h 206"/>
                      <a:gd name="T50" fmla="*/ 2 w 156"/>
                      <a:gd name="T51" fmla="*/ 43 h 206"/>
                      <a:gd name="T52" fmla="*/ 0 w 156"/>
                      <a:gd name="T53" fmla="*/ 39 h 206"/>
                      <a:gd name="T54" fmla="*/ 9 w 156"/>
                      <a:gd name="T55" fmla="*/ 32 h 206"/>
                      <a:gd name="T56" fmla="*/ 14 w 156"/>
                      <a:gd name="T57" fmla="*/ 34 h 206"/>
                      <a:gd name="T58" fmla="*/ 15 w 156"/>
                      <a:gd name="T59" fmla="*/ 26 h 206"/>
                      <a:gd name="T60" fmla="*/ 22 w 156"/>
                      <a:gd name="T61" fmla="*/ 23 h 206"/>
                      <a:gd name="T62" fmla="*/ 23 w 156"/>
                      <a:gd name="T63" fmla="*/ 2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75">
                    <a:extLst>
                      <a:ext uri="{FF2B5EF4-FFF2-40B4-BE49-F238E27FC236}">
                        <a16:creationId xmlns:a16="http://schemas.microsoft.com/office/drawing/2014/main" id="{309F58B7-70F4-4181-A89B-B2D57127A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2 w 109"/>
                      <a:gd name="T1" fmla="*/ 11 h 38"/>
                      <a:gd name="T2" fmla="*/ 8 w 109"/>
                      <a:gd name="T3" fmla="*/ 3 h 38"/>
                      <a:gd name="T4" fmla="*/ 20 w 109"/>
                      <a:gd name="T5" fmla="*/ 7 h 38"/>
                      <a:gd name="T6" fmla="*/ 31 w 109"/>
                      <a:gd name="T7" fmla="*/ 5 h 38"/>
                      <a:gd name="T8" fmla="*/ 39 w 109"/>
                      <a:gd name="T9" fmla="*/ 0 h 38"/>
                      <a:gd name="T10" fmla="*/ 33 w 109"/>
                      <a:gd name="T11" fmla="*/ 9 h 38"/>
                      <a:gd name="T12" fmla="*/ 26 w 109"/>
                      <a:gd name="T13" fmla="*/ 13 h 38"/>
                      <a:gd name="T14" fmla="*/ 18 w 109"/>
                      <a:gd name="T15" fmla="*/ 11 h 38"/>
                      <a:gd name="T16" fmla="*/ 6 w 109"/>
                      <a:gd name="T17" fmla="*/ 10 h 38"/>
                      <a:gd name="T18" fmla="*/ 2 w 109"/>
                      <a:gd name="T19" fmla="*/ 11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76">
                    <a:extLst>
                      <a:ext uri="{FF2B5EF4-FFF2-40B4-BE49-F238E27FC236}">
                        <a16:creationId xmlns:a16="http://schemas.microsoft.com/office/drawing/2014/main" id="{EF9ABAEA-8F1B-4CFB-B186-5B56C4B00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3 w 76"/>
                      <a:gd name="T1" fmla="*/ 6 h 104"/>
                      <a:gd name="T2" fmla="*/ 8 w 76"/>
                      <a:gd name="T3" fmla="*/ 0 h 104"/>
                      <a:gd name="T4" fmla="*/ 14 w 76"/>
                      <a:gd name="T5" fmla="*/ 6 h 104"/>
                      <a:gd name="T6" fmla="*/ 26 w 76"/>
                      <a:gd name="T7" fmla="*/ 1 h 104"/>
                      <a:gd name="T8" fmla="*/ 19 w 76"/>
                      <a:gd name="T9" fmla="*/ 11 h 104"/>
                      <a:gd name="T10" fmla="*/ 23 w 76"/>
                      <a:gd name="T11" fmla="*/ 16 h 104"/>
                      <a:gd name="T12" fmla="*/ 24 w 76"/>
                      <a:gd name="T13" fmla="*/ 20 h 104"/>
                      <a:gd name="T14" fmla="*/ 19 w 76"/>
                      <a:gd name="T15" fmla="*/ 24 h 104"/>
                      <a:gd name="T16" fmla="*/ 14 w 76"/>
                      <a:gd name="T17" fmla="*/ 20 h 104"/>
                      <a:gd name="T18" fmla="*/ 9 w 76"/>
                      <a:gd name="T19" fmla="*/ 16 h 104"/>
                      <a:gd name="T20" fmla="*/ 12 w 76"/>
                      <a:gd name="T21" fmla="*/ 22 h 104"/>
                      <a:gd name="T22" fmla="*/ 13 w 76"/>
                      <a:gd name="T23" fmla="*/ 24 h 104"/>
                      <a:gd name="T24" fmla="*/ 8 w 76"/>
                      <a:gd name="T25" fmla="*/ 34 h 104"/>
                      <a:gd name="T26" fmla="*/ 5 w 76"/>
                      <a:gd name="T27" fmla="*/ 33 h 104"/>
                      <a:gd name="T28" fmla="*/ 3 w 76"/>
                      <a:gd name="T29" fmla="*/ 29 h 104"/>
                      <a:gd name="T30" fmla="*/ 0 w 76"/>
                      <a:gd name="T31" fmla="*/ 18 h 104"/>
                      <a:gd name="T32" fmla="*/ 1 w 76"/>
                      <a:gd name="T33" fmla="*/ 10 h 104"/>
                      <a:gd name="T34" fmla="*/ 3 w 76"/>
                      <a:gd name="T35" fmla="*/ 6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77">
                    <a:extLst>
                      <a:ext uri="{FF2B5EF4-FFF2-40B4-BE49-F238E27FC236}">
                        <a16:creationId xmlns:a16="http://schemas.microsoft.com/office/drawing/2014/main" id="{8EDFEABD-DDD1-433C-ABF1-CBC7819862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1 w 37"/>
                      <a:gd name="T1" fmla="*/ 9 h 61"/>
                      <a:gd name="T2" fmla="*/ 6 w 37"/>
                      <a:gd name="T3" fmla="*/ 0 h 61"/>
                      <a:gd name="T4" fmla="*/ 6 w 37"/>
                      <a:gd name="T5" fmla="*/ 9 h 61"/>
                      <a:gd name="T6" fmla="*/ 16 w 37"/>
                      <a:gd name="T7" fmla="*/ 12 h 61"/>
                      <a:gd name="T8" fmla="*/ 8 w 37"/>
                      <a:gd name="T9" fmla="*/ 14 h 61"/>
                      <a:gd name="T10" fmla="*/ 2 w 37"/>
                      <a:gd name="T11" fmla="*/ 19 h 61"/>
                      <a:gd name="T12" fmla="*/ 0 w 37"/>
                      <a:gd name="T13" fmla="*/ 11 h 61"/>
                      <a:gd name="T14" fmla="*/ 1 w 37"/>
                      <a:gd name="T15" fmla="*/ 9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78">
                    <a:extLst>
                      <a:ext uri="{FF2B5EF4-FFF2-40B4-BE49-F238E27FC236}">
                        <a16:creationId xmlns:a16="http://schemas.microsoft.com/office/drawing/2014/main" id="{1E36C2C2-E83F-412F-B806-70AAF06822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3 w 49"/>
                      <a:gd name="T1" fmla="*/ 0 h 29"/>
                      <a:gd name="T2" fmla="*/ 12 w 49"/>
                      <a:gd name="T3" fmla="*/ 0 h 29"/>
                      <a:gd name="T4" fmla="*/ 20 w 49"/>
                      <a:gd name="T5" fmla="*/ 6 h 29"/>
                      <a:gd name="T6" fmla="*/ 14 w 49"/>
                      <a:gd name="T7" fmla="*/ 5 h 29"/>
                      <a:gd name="T8" fmla="*/ 1 w 49"/>
                      <a:gd name="T9" fmla="*/ 6 h 29"/>
                      <a:gd name="T10" fmla="*/ 3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79">
                    <a:extLst>
                      <a:ext uri="{FF2B5EF4-FFF2-40B4-BE49-F238E27FC236}">
                        <a16:creationId xmlns:a16="http://schemas.microsoft.com/office/drawing/2014/main" id="{7A1C48BE-BEB2-4D5F-BDB9-E00B253FB2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9 w 61"/>
                      <a:gd name="T1" fmla="*/ 13 h 48"/>
                      <a:gd name="T2" fmla="*/ 6 w 61"/>
                      <a:gd name="T3" fmla="*/ 9 h 48"/>
                      <a:gd name="T4" fmla="*/ 1 w 61"/>
                      <a:gd name="T5" fmla="*/ 8 h 48"/>
                      <a:gd name="T6" fmla="*/ 6 w 61"/>
                      <a:gd name="T7" fmla="*/ 3 h 48"/>
                      <a:gd name="T8" fmla="*/ 11 w 61"/>
                      <a:gd name="T9" fmla="*/ 0 h 48"/>
                      <a:gd name="T10" fmla="*/ 21 w 61"/>
                      <a:gd name="T11" fmla="*/ 4 h 48"/>
                      <a:gd name="T12" fmla="*/ 23 w 61"/>
                      <a:gd name="T13" fmla="*/ 7 h 48"/>
                      <a:gd name="T14" fmla="*/ 26 w 61"/>
                      <a:gd name="T15" fmla="*/ 11 h 48"/>
                      <a:gd name="T16" fmla="*/ 17 w 61"/>
                      <a:gd name="T17" fmla="*/ 13 h 48"/>
                      <a:gd name="T18" fmla="*/ 10 w 61"/>
                      <a:gd name="T19" fmla="*/ 16 h 48"/>
                      <a:gd name="T20" fmla="*/ 9 w 61"/>
                      <a:gd name="T21" fmla="*/ 13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80">
                    <a:extLst>
                      <a:ext uri="{FF2B5EF4-FFF2-40B4-BE49-F238E27FC236}">
                        <a16:creationId xmlns:a16="http://schemas.microsoft.com/office/drawing/2014/main" id="{D327D7B0-BB6A-4727-AFA2-36CBA2E998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20 w 286"/>
                      <a:gd name="T1" fmla="*/ 9 h 182"/>
                      <a:gd name="T2" fmla="*/ 15 w 286"/>
                      <a:gd name="T3" fmla="*/ 5 h 182"/>
                      <a:gd name="T4" fmla="*/ 11 w 286"/>
                      <a:gd name="T5" fmla="*/ 10 h 182"/>
                      <a:gd name="T6" fmla="*/ 0 w 286"/>
                      <a:gd name="T7" fmla="*/ 8 h 182"/>
                      <a:gd name="T8" fmla="*/ 4 w 286"/>
                      <a:gd name="T9" fmla="*/ 14 h 182"/>
                      <a:gd name="T10" fmla="*/ 7 w 286"/>
                      <a:gd name="T11" fmla="*/ 21 h 182"/>
                      <a:gd name="T12" fmla="*/ 10 w 286"/>
                      <a:gd name="T13" fmla="*/ 16 h 182"/>
                      <a:gd name="T14" fmla="*/ 13 w 286"/>
                      <a:gd name="T15" fmla="*/ 15 h 182"/>
                      <a:gd name="T16" fmla="*/ 20 w 286"/>
                      <a:gd name="T17" fmla="*/ 19 h 182"/>
                      <a:gd name="T18" fmla="*/ 30 w 286"/>
                      <a:gd name="T19" fmla="*/ 21 h 182"/>
                      <a:gd name="T20" fmla="*/ 38 w 286"/>
                      <a:gd name="T21" fmla="*/ 24 h 182"/>
                      <a:gd name="T22" fmla="*/ 45 w 286"/>
                      <a:gd name="T23" fmla="*/ 34 h 182"/>
                      <a:gd name="T24" fmla="*/ 44 w 286"/>
                      <a:gd name="T25" fmla="*/ 41 h 182"/>
                      <a:gd name="T26" fmla="*/ 42 w 286"/>
                      <a:gd name="T27" fmla="*/ 45 h 182"/>
                      <a:gd name="T28" fmla="*/ 52 w 286"/>
                      <a:gd name="T29" fmla="*/ 43 h 182"/>
                      <a:gd name="T30" fmla="*/ 60 w 286"/>
                      <a:gd name="T31" fmla="*/ 47 h 182"/>
                      <a:gd name="T32" fmla="*/ 72 w 286"/>
                      <a:gd name="T33" fmla="*/ 50 h 182"/>
                      <a:gd name="T34" fmla="*/ 74 w 286"/>
                      <a:gd name="T35" fmla="*/ 49 h 182"/>
                      <a:gd name="T36" fmla="*/ 72 w 286"/>
                      <a:gd name="T37" fmla="*/ 45 h 182"/>
                      <a:gd name="T38" fmla="*/ 76 w 286"/>
                      <a:gd name="T39" fmla="*/ 46 h 182"/>
                      <a:gd name="T40" fmla="*/ 79 w 286"/>
                      <a:gd name="T41" fmla="*/ 40 h 182"/>
                      <a:gd name="T42" fmla="*/ 86 w 286"/>
                      <a:gd name="T43" fmla="*/ 41 h 182"/>
                      <a:gd name="T44" fmla="*/ 91 w 286"/>
                      <a:gd name="T45" fmla="*/ 44 h 182"/>
                      <a:gd name="T46" fmla="*/ 104 w 286"/>
                      <a:gd name="T47" fmla="*/ 56 h 182"/>
                      <a:gd name="T48" fmla="*/ 112 w 286"/>
                      <a:gd name="T49" fmla="*/ 60 h 182"/>
                      <a:gd name="T50" fmla="*/ 121 w 286"/>
                      <a:gd name="T51" fmla="*/ 57 h 182"/>
                      <a:gd name="T52" fmla="*/ 114 w 286"/>
                      <a:gd name="T53" fmla="*/ 54 h 182"/>
                      <a:gd name="T54" fmla="*/ 109 w 286"/>
                      <a:gd name="T55" fmla="*/ 46 h 182"/>
                      <a:gd name="T56" fmla="*/ 107 w 286"/>
                      <a:gd name="T57" fmla="*/ 44 h 182"/>
                      <a:gd name="T58" fmla="*/ 106 w 286"/>
                      <a:gd name="T59" fmla="*/ 41 h 182"/>
                      <a:gd name="T60" fmla="*/ 101 w 286"/>
                      <a:gd name="T61" fmla="*/ 39 h 182"/>
                      <a:gd name="T62" fmla="*/ 102 w 286"/>
                      <a:gd name="T63" fmla="*/ 32 h 182"/>
                      <a:gd name="T64" fmla="*/ 94 w 286"/>
                      <a:gd name="T65" fmla="*/ 29 h 182"/>
                      <a:gd name="T66" fmla="*/ 90 w 286"/>
                      <a:gd name="T67" fmla="*/ 23 h 182"/>
                      <a:gd name="T68" fmla="*/ 81 w 286"/>
                      <a:gd name="T69" fmla="*/ 18 h 182"/>
                      <a:gd name="T70" fmla="*/ 72 w 286"/>
                      <a:gd name="T71" fmla="*/ 13 h 182"/>
                      <a:gd name="T72" fmla="*/ 67 w 286"/>
                      <a:gd name="T73" fmla="*/ 11 h 182"/>
                      <a:gd name="T74" fmla="*/ 51 w 286"/>
                      <a:gd name="T75" fmla="*/ 5 h 182"/>
                      <a:gd name="T76" fmla="*/ 44 w 286"/>
                      <a:gd name="T77" fmla="*/ 1 h 182"/>
                      <a:gd name="T78" fmla="*/ 41 w 286"/>
                      <a:gd name="T79" fmla="*/ 0 h 182"/>
                      <a:gd name="T80" fmla="*/ 30 w 286"/>
                      <a:gd name="T81" fmla="*/ 3 h 182"/>
                      <a:gd name="T82" fmla="*/ 24 w 286"/>
                      <a:gd name="T83" fmla="*/ 11 h 182"/>
                      <a:gd name="T84" fmla="*/ 20 w 286"/>
                      <a:gd name="T85" fmla="*/ 9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81">
                    <a:extLst>
                      <a:ext uri="{FF2B5EF4-FFF2-40B4-BE49-F238E27FC236}">
                        <a16:creationId xmlns:a16="http://schemas.microsoft.com/office/drawing/2014/main" id="{992825EE-139B-414F-AA79-897A29D7D2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19 h 78"/>
                      <a:gd name="T2" fmla="*/ 11 w 78"/>
                      <a:gd name="T3" fmla="*/ 20 h 78"/>
                      <a:gd name="T4" fmla="*/ 19 w 78"/>
                      <a:gd name="T5" fmla="*/ 16 h 78"/>
                      <a:gd name="T6" fmla="*/ 24 w 78"/>
                      <a:gd name="T7" fmla="*/ 10 h 78"/>
                      <a:gd name="T8" fmla="*/ 18 w 78"/>
                      <a:gd name="T9" fmla="*/ 5 h 78"/>
                      <a:gd name="T10" fmla="*/ 18 w 78"/>
                      <a:gd name="T11" fmla="*/ 1 h 78"/>
                      <a:gd name="T12" fmla="*/ 30 w 78"/>
                      <a:gd name="T13" fmla="*/ 9 h 78"/>
                      <a:gd name="T14" fmla="*/ 28 w 78"/>
                      <a:gd name="T15" fmla="*/ 18 h 78"/>
                      <a:gd name="T16" fmla="*/ 14 w 78"/>
                      <a:gd name="T17" fmla="*/ 26 h 78"/>
                      <a:gd name="T18" fmla="*/ 4 w 78"/>
                      <a:gd name="T19" fmla="*/ 22 h 78"/>
                      <a:gd name="T20" fmla="*/ 1 w 78"/>
                      <a:gd name="T21" fmla="*/ 21 h 78"/>
                      <a:gd name="T22" fmla="*/ 0 w 78"/>
                      <a:gd name="T23" fmla="*/ 19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82">
                    <a:extLst>
                      <a:ext uri="{FF2B5EF4-FFF2-40B4-BE49-F238E27FC236}">
                        <a16:creationId xmlns:a16="http://schemas.microsoft.com/office/drawing/2014/main" id="{507CFABE-ABFE-4904-8D2D-1626C4D02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1 w 17"/>
                      <a:gd name="T1" fmla="*/ 1 h 18"/>
                      <a:gd name="T2" fmla="*/ 1 w 17"/>
                      <a:gd name="T3" fmla="*/ 5 h 18"/>
                      <a:gd name="T4" fmla="*/ 1 w 17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83">
                    <a:extLst>
                      <a:ext uri="{FF2B5EF4-FFF2-40B4-BE49-F238E27FC236}">
                        <a16:creationId xmlns:a16="http://schemas.microsoft.com/office/drawing/2014/main" id="{F79815EE-702E-4EBA-85A5-9A850DCBAF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7 w 20"/>
                      <a:gd name="T3" fmla="*/ 1 h 15"/>
                      <a:gd name="T4" fmla="*/ 4 w 20"/>
                      <a:gd name="T5" fmla="*/ 4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84">
                    <a:extLst>
                      <a:ext uri="{FF2B5EF4-FFF2-40B4-BE49-F238E27FC236}">
                        <a16:creationId xmlns:a16="http://schemas.microsoft.com/office/drawing/2014/main" id="{532972EB-08D1-40EE-B5B0-508632DDCF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6 w 20"/>
                      <a:gd name="T3" fmla="*/ 1 h 15"/>
                      <a:gd name="T4" fmla="*/ 6 w 20"/>
                      <a:gd name="T5" fmla="*/ 5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85">
                    <a:extLst>
                      <a:ext uri="{FF2B5EF4-FFF2-40B4-BE49-F238E27FC236}">
                        <a16:creationId xmlns:a16="http://schemas.microsoft.com/office/drawing/2014/main" id="{591508C1-6186-4093-BD3B-C24574FCD0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17 h 80"/>
                      <a:gd name="T2" fmla="*/ 6 w 80"/>
                      <a:gd name="T3" fmla="*/ 8 h 80"/>
                      <a:gd name="T4" fmla="*/ 11 w 80"/>
                      <a:gd name="T5" fmla="*/ 7 h 80"/>
                      <a:gd name="T6" fmla="*/ 20 w 80"/>
                      <a:gd name="T7" fmla="*/ 6 h 80"/>
                      <a:gd name="T8" fmla="*/ 25 w 80"/>
                      <a:gd name="T9" fmla="*/ 0 h 80"/>
                      <a:gd name="T10" fmla="*/ 34 w 80"/>
                      <a:gd name="T11" fmla="*/ 14 h 80"/>
                      <a:gd name="T12" fmla="*/ 30 w 80"/>
                      <a:gd name="T13" fmla="*/ 19 h 80"/>
                      <a:gd name="T14" fmla="*/ 23 w 80"/>
                      <a:gd name="T15" fmla="*/ 21 h 80"/>
                      <a:gd name="T16" fmla="*/ 20 w 80"/>
                      <a:gd name="T17" fmla="*/ 27 h 80"/>
                      <a:gd name="T18" fmla="*/ 14 w 80"/>
                      <a:gd name="T19" fmla="*/ 23 h 80"/>
                      <a:gd name="T20" fmla="*/ 16 w 80"/>
                      <a:gd name="T21" fmla="*/ 18 h 80"/>
                      <a:gd name="T22" fmla="*/ 13 w 80"/>
                      <a:gd name="T23" fmla="*/ 9 h 80"/>
                      <a:gd name="T24" fmla="*/ 9 w 80"/>
                      <a:gd name="T25" fmla="*/ 16 h 80"/>
                      <a:gd name="T26" fmla="*/ 3 w 80"/>
                      <a:gd name="T27" fmla="*/ 19 h 80"/>
                      <a:gd name="T28" fmla="*/ 0 w 80"/>
                      <a:gd name="T29" fmla="*/ 17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86">
                    <a:extLst>
                      <a:ext uri="{FF2B5EF4-FFF2-40B4-BE49-F238E27FC236}">
                        <a16:creationId xmlns:a16="http://schemas.microsoft.com/office/drawing/2014/main" id="{0D0DE2C5-8D27-41D3-94EA-A8A4697EE7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6 w 94"/>
                      <a:gd name="T1" fmla="*/ 32 h 174"/>
                      <a:gd name="T2" fmla="*/ 11 w 94"/>
                      <a:gd name="T3" fmla="*/ 43 h 174"/>
                      <a:gd name="T4" fmla="*/ 14 w 94"/>
                      <a:gd name="T5" fmla="*/ 36 h 174"/>
                      <a:gd name="T6" fmla="*/ 22 w 94"/>
                      <a:gd name="T7" fmla="*/ 33 h 174"/>
                      <a:gd name="T8" fmla="*/ 20 w 94"/>
                      <a:gd name="T9" fmla="*/ 41 h 174"/>
                      <a:gd name="T10" fmla="*/ 28 w 94"/>
                      <a:gd name="T11" fmla="*/ 42 h 174"/>
                      <a:gd name="T12" fmla="*/ 32 w 94"/>
                      <a:gd name="T13" fmla="*/ 47 h 174"/>
                      <a:gd name="T14" fmla="*/ 25 w 94"/>
                      <a:gd name="T15" fmla="*/ 49 h 174"/>
                      <a:gd name="T16" fmla="*/ 31 w 94"/>
                      <a:gd name="T17" fmla="*/ 58 h 174"/>
                      <a:gd name="T18" fmla="*/ 36 w 94"/>
                      <a:gd name="T19" fmla="*/ 51 h 174"/>
                      <a:gd name="T20" fmla="*/ 35 w 94"/>
                      <a:gd name="T21" fmla="*/ 37 h 174"/>
                      <a:gd name="T22" fmla="*/ 26 w 94"/>
                      <a:gd name="T23" fmla="*/ 35 h 174"/>
                      <a:gd name="T24" fmla="*/ 21 w 94"/>
                      <a:gd name="T25" fmla="*/ 27 h 174"/>
                      <a:gd name="T26" fmla="*/ 14 w 94"/>
                      <a:gd name="T27" fmla="*/ 27 h 174"/>
                      <a:gd name="T28" fmla="*/ 13 w 94"/>
                      <a:gd name="T29" fmla="*/ 23 h 174"/>
                      <a:gd name="T30" fmla="*/ 18 w 94"/>
                      <a:gd name="T31" fmla="*/ 14 h 174"/>
                      <a:gd name="T32" fmla="*/ 13 w 94"/>
                      <a:gd name="T33" fmla="*/ 0 h 174"/>
                      <a:gd name="T34" fmla="*/ 8 w 94"/>
                      <a:gd name="T35" fmla="*/ 7 h 174"/>
                      <a:gd name="T36" fmla="*/ 2 w 94"/>
                      <a:gd name="T37" fmla="*/ 15 h 174"/>
                      <a:gd name="T38" fmla="*/ 6 w 94"/>
                      <a:gd name="T39" fmla="*/ 25 h 174"/>
                      <a:gd name="T40" fmla="*/ 6 w 94"/>
                      <a:gd name="T41" fmla="*/ 32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87">
                    <a:extLst>
                      <a:ext uri="{FF2B5EF4-FFF2-40B4-BE49-F238E27FC236}">
                        <a16:creationId xmlns:a16="http://schemas.microsoft.com/office/drawing/2014/main" id="{6D027689-C51C-4182-91E2-32EFF30A50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3 w 32"/>
                      <a:gd name="T1" fmla="*/ 8 h 50"/>
                      <a:gd name="T2" fmla="*/ 5 w 32"/>
                      <a:gd name="T3" fmla="*/ 0 h 50"/>
                      <a:gd name="T4" fmla="*/ 9 w 32"/>
                      <a:gd name="T5" fmla="*/ 5 h 50"/>
                      <a:gd name="T6" fmla="*/ 10 w 32"/>
                      <a:gd name="T7" fmla="*/ 8 h 50"/>
                      <a:gd name="T8" fmla="*/ 12 w 32"/>
                      <a:gd name="T9" fmla="*/ 9 h 50"/>
                      <a:gd name="T10" fmla="*/ 14 w 32"/>
                      <a:gd name="T11" fmla="*/ 13 h 50"/>
                      <a:gd name="T12" fmla="*/ 8 w 32"/>
                      <a:gd name="T13" fmla="*/ 17 h 50"/>
                      <a:gd name="T14" fmla="*/ 3 w 32"/>
                      <a:gd name="T15" fmla="*/ 8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88">
                    <a:extLst>
                      <a:ext uri="{FF2B5EF4-FFF2-40B4-BE49-F238E27FC236}">
                        <a16:creationId xmlns:a16="http://schemas.microsoft.com/office/drawing/2014/main" id="{C7F689D4-7BCF-433A-B937-F9859FDC1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15 h 50"/>
                      <a:gd name="T2" fmla="*/ 10 w 43"/>
                      <a:gd name="T3" fmla="*/ 7 h 50"/>
                      <a:gd name="T4" fmla="*/ 16 w 43"/>
                      <a:gd name="T5" fmla="*/ 0 h 50"/>
                      <a:gd name="T6" fmla="*/ 11 w 43"/>
                      <a:gd name="T7" fmla="*/ 10 h 50"/>
                      <a:gd name="T8" fmla="*/ 1 w 43"/>
                      <a:gd name="T9" fmla="*/ 17 h 50"/>
                      <a:gd name="T10" fmla="*/ 0 w 43"/>
                      <a:gd name="T11" fmla="*/ 1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89">
                    <a:extLst>
                      <a:ext uri="{FF2B5EF4-FFF2-40B4-BE49-F238E27FC236}">
                        <a16:creationId xmlns:a16="http://schemas.microsoft.com/office/drawing/2014/main" id="{5A141B22-1C5C-4EB7-9E51-E3910CFD75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9 h 29"/>
                      <a:gd name="T2" fmla="*/ 5 w 41"/>
                      <a:gd name="T3" fmla="*/ 10 h 29"/>
                      <a:gd name="T4" fmla="*/ 0 w 41"/>
                      <a:gd name="T5" fmla="*/ 9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0">
                    <a:extLst>
                      <a:ext uri="{FF2B5EF4-FFF2-40B4-BE49-F238E27FC236}">
                        <a16:creationId xmlns:a16="http://schemas.microsoft.com/office/drawing/2014/main" id="{F8854D5D-D466-4BF8-ADBF-C5F66B360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91">
                    <a:extLst>
                      <a:ext uri="{FF2B5EF4-FFF2-40B4-BE49-F238E27FC236}">
                        <a16:creationId xmlns:a16="http://schemas.microsoft.com/office/drawing/2014/main" id="{9DA286D2-122B-4E9A-9E38-A2DB58B284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2 w 47"/>
                      <a:gd name="T1" fmla="*/ 52 h 165"/>
                      <a:gd name="T2" fmla="*/ 6 w 47"/>
                      <a:gd name="T3" fmla="*/ 36 h 165"/>
                      <a:gd name="T4" fmla="*/ 7 w 47"/>
                      <a:gd name="T5" fmla="*/ 23 h 165"/>
                      <a:gd name="T6" fmla="*/ 5 w 47"/>
                      <a:gd name="T7" fmla="*/ 13 h 165"/>
                      <a:gd name="T8" fmla="*/ 7 w 47"/>
                      <a:gd name="T9" fmla="*/ 4 h 165"/>
                      <a:gd name="T10" fmla="*/ 9 w 47"/>
                      <a:gd name="T11" fmla="*/ 0 h 165"/>
                      <a:gd name="T12" fmla="*/ 13 w 47"/>
                      <a:gd name="T13" fmla="*/ 10 h 165"/>
                      <a:gd name="T14" fmla="*/ 20 w 47"/>
                      <a:gd name="T15" fmla="*/ 33 h 165"/>
                      <a:gd name="T16" fmla="*/ 13 w 47"/>
                      <a:gd name="T17" fmla="*/ 36 h 165"/>
                      <a:gd name="T18" fmla="*/ 10 w 47"/>
                      <a:gd name="T19" fmla="*/ 42 h 165"/>
                      <a:gd name="T20" fmla="*/ 9 w 47"/>
                      <a:gd name="T21" fmla="*/ 44 h 165"/>
                      <a:gd name="T22" fmla="*/ 11 w 47"/>
                      <a:gd name="T23" fmla="*/ 45 h 165"/>
                      <a:gd name="T24" fmla="*/ 13 w 47"/>
                      <a:gd name="T25" fmla="*/ 49 h 165"/>
                      <a:gd name="T26" fmla="*/ 6 w 47"/>
                      <a:gd name="T27" fmla="*/ 49 h 165"/>
                      <a:gd name="T28" fmla="*/ 3 w 47"/>
                      <a:gd name="T29" fmla="*/ 53 h 165"/>
                      <a:gd name="T30" fmla="*/ 1 w 47"/>
                      <a:gd name="T31" fmla="*/ 51 h 165"/>
                      <a:gd name="T32" fmla="*/ 2 w 47"/>
                      <a:gd name="T33" fmla="*/ 52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2">
                    <a:extLst>
                      <a:ext uri="{FF2B5EF4-FFF2-40B4-BE49-F238E27FC236}">
                        <a16:creationId xmlns:a16="http://schemas.microsoft.com/office/drawing/2014/main" id="{C2DA2AE4-6342-470F-AF5F-F9BA5B326F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11 w 138"/>
                      <a:gd name="T1" fmla="*/ 20 h 103"/>
                      <a:gd name="T2" fmla="*/ 13 w 138"/>
                      <a:gd name="T3" fmla="*/ 14 h 103"/>
                      <a:gd name="T4" fmla="*/ 21 w 138"/>
                      <a:gd name="T5" fmla="*/ 11 h 103"/>
                      <a:gd name="T6" fmla="*/ 23 w 138"/>
                      <a:gd name="T7" fmla="*/ 15 h 103"/>
                      <a:gd name="T8" fmla="*/ 28 w 138"/>
                      <a:gd name="T9" fmla="*/ 16 h 103"/>
                      <a:gd name="T10" fmla="*/ 34 w 138"/>
                      <a:gd name="T11" fmla="*/ 18 h 103"/>
                      <a:gd name="T12" fmla="*/ 50 w 138"/>
                      <a:gd name="T13" fmla="*/ 11 h 103"/>
                      <a:gd name="T14" fmla="*/ 56 w 138"/>
                      <a:gd name="T15" fmla="*/ 6 h 103"/>
                      <a:gd name="T16" fmla="*/ 59 w 138"/>
                      <a:gd name="T17" fmla="*/ 4 h 103"/>
                      <a:gd name="T18" fmla="*/ 45 w 138"/>
                      <a:gd name="T19" fmla="*/ 16 h 103"/>
                      <a:gd name="T20" fmla="*/ 36 w 138"/>
                      <a:gd name="T21" fmla="*/ 22 h 103"/>
                      <a:gd name="T22" fmla="*/ 28 w 138"/>
                      <a:gd name="T23" fmla="*/ 27 h 103"/>
                      <a:gd name="T24" fmla="*/ 21 w 138"/>
                      <a:gd name="T25" fmla="*/ 34 h 103"/>
                      <a:gd name="T26" fmla="*/ 11 w 138"/>
                      <a:gd name="T27" fmla="*/ 29 h 103"/>
                      <a:gd name="T28" fmla="*/ 9 w 138"/>
                      <a:gd name="T29" fmla="*/ 29 h 103"/>
                      <a:gd name="T30" fmla="*/ 9 w 138"/>
                      <a:gd name="T31" fmla="*/ 32 h 103"/>
                      <a:gd name="T32" fmla="*/ 0 w 138"/>
                      <a:gd name="T33" fmla="*/ 32 h 103"/>
                      <a:gd name="T34" fmla="*/ 4 w 138"/>
                      <a:gd name="T35" fmla="*/ 26 h 103"/>
                      <a:gd name="T36" fmla="*/ 11 w 138"/>
                      <a:gd name="T37" fmla="*/ 2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93">
                    <a:extLst>
                      <a:ext uri="{FF2B5EF4-FFF2-40B4-BE49-F238E27FC236}">
                        <a16:creationId xmlns:a16="http://schemas.microsoft.com/office/drawing/2014/main" id="{F47E61D8-A3E1-4879-B3A6-57FD4EE66E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67 w 188"/>
                      <a:gd name="T1" fmla="*/ 8 h 214"/>
                      <a:gd name="T2" fmla="*/ 68 w 188"/>
                      <a:gd name="T3" fmla="*/ 2 h 214"/>
                      <a:gd name="T4" fmla="*/ 72 w 188"/>
                      <a:gd name="T5" fmla="*/ 0 h 214"/>
                      <a:gd name="T6" fmla="*/ 77 w 188"/>
                      <a:gd name="T7" fmla="*/ 8 h 214"/>
                      <a:gd name="T8" fmla="*/ 80 w 188"/>
                      <a:gd name="T9" fmla="*/ 14 h 214"/>
                      <a:gd name="T10" fmla="*/ 76 w 188"/>
                      <a:gd name="T11" fmla="*/ 20 h 214"/>
                      <a:gd name="T12" fmla="*/ 72 w 188"/>
                      <a:gd name="T13" fmla="*/ 26 h 214"/>
                      <a:gd name="T14" fmla="*/ 69 w 188"/>
                      <a:gd name="T15" fmla="*/ 42 h 214"/>
                      <a:gd name="T16" fmla="*/ 61 w 188"/>
                      <a:gd name="T17" fmla="*/ 46 h 214"/>
                      <a:gd name="T18" fmla="*/ 51 w 188"/>
                      <a:gd name="T19" fmla="*/ 46 h 214"/>
                      <a:gd name="T20" fmla="*/ 48 w 188"/>
                      <a:gd name="T21" fmla="*/ 42 h 214"/>
                      <a:gd name="T22" fmla="*/ 43 w 188"/>
                      <a:gd name="T23" fmla="*/ 49 h 214"/>
                      <a:gd name="T24" fmla="*/ 38 w 188"/>
                      <a:gd name="T25" fmla="*/ 50 h 214"/>
                      <a:gd name="T26" fmla="*/ 34 w 188"/>
                      <a:gd name="T27" fmla="*/ 44 h 214"/>
                      <a:gd name="T28" fmla="*/ 25 w 188"/>
                      <a:gd name="T29" fmla="*/ 48 h 214"/>
                      <a:gd name="T30" fmla="*/ 32 w 188"/>
                      <a:gd name="T31" fmla="*/ 48 h 214"/>
                      <a:gd name="T32" fmla="*/ 33 w 188"/>
                      <a:gd name="T33" fmla="*/ 54 h 214"/>
                      <a:gd name="T34" fmla="*/ 25 w 188"/>
                      <a:gd name="T35" fmla="*/ 56 h 214"/>
                      <a:gd name="T36" fmla="*/ 14 w 188"/>
                      <a:gd name="T37" fmla="*/ 56 h 214"/>
                      <a:gd name="T38" fmla="*/ 15 w 188"/>
                      <a:gd name="T39" fmla="*/ 52 h 214"/>
                      <a:gd name="T40" fmla="*/ 20 w 188"/>
                      <a:gd name="T41" fmla="*/ 48 h 214"/>
                      <a:gd name="T42" fmla="*/ 14 w 188"/>
                      <a:gd name="T43" fmla="*/ 50 h 214"/>
                      <a:gd name="T44" fmla="*/ 11 w 188"/>
                      <a:gd name="T45" fmla="*/ 56 h 214"/>
                      <a:gd name="T46" fmla="*/ 13 w 188"/>
                      <a:gd name="T47" fmla="*/ 64 h 214"/>
                      <a:gd name="T48" fmla="*/ 6 w 188"/>
                      <a:gd name="T49" fmla="*/ 67 h 214"/>
                      <a:gd name="T50" fmla="*/ 0 w 188"/>
                      <a:gd name="T51" fmla="*/ 72 h 214"/>
                      <a:gd name="T52" fmla="*/ 3 w 188"/>
                      <a:gd name="T53" fmla="*/ 63 h 214"/>
                      <a:gd name="T54" fmla="*/ 0 w 188"/>
                      <a:gd name="T55" fmla="*/ 55 h 214"/>
                      <a:gd name="T56" fmla="*/ 6 w 188"/>
                      <a:gd name="T57" fmla="*/ 51 h 214"/>
                      <a:gd name="T58" fmla="*/ 14 w 188"/>
                      <a:gd name="T59" fmla="*/ 45 h 214"/>
                      <a:gd name="T60" fmla="*/ 19 w 188"/>
                      <a:gd name="T61" fmla="*/ 40 h 214"/>
                      <a:gd name="T62" fmla="*/ 31 w 188"/>
                      <a:gd name="T63" fmla="*/ 39 h 214"/>
                      <a:gd name="T64" fmla="*/ 36 w 188"/>
                      <a:gd name="T65" fmla="*/ 38 h 214"/>
                      <a:gd name="T66" fmla="*/ 49 w 188"/>
                      <a:gd name="T67" fmla="*/ 26 h 214"/>
                      <a:gd name="T68" fmla="*/ 51 w 188"/>
                      <a:gd name="T69" fmla="*/ 31 h 214"/>
                      <a:gd name="T70" fmla="*/ 56 w 188"/>
                      <a:gd name="T71" fmla="*/ 26 h 214"/>
                      <a:gd name="T72" fmla="*/ 64 w 188"/>
                      <a:gd name="T73" fmla="*/ 18 h 214"/>
                      <a:gd name="T74" fmla="*/ 66 w 188"/>
                      <a:gd name="T75" fmla="*/ 14 h 214"/>
                      <a:gd name="T76" fmla="*/ 63 w 188"/>
                      <a:gd name="T77" fmla="*/ 13 h 214"/>
                      <a:gd name="T78" fmla="*/ 65 w 188"/>
                      <a:gd name="T79" fmla="*/ 11 h 214"/>
                      <a:gd name="T80" fmla="*/ 67 w 188"/>
                      <a:gd name="T81" fmla="*/ 8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4">
                    <a:extLst>
                      <a:ext uri="{FF2B5EF4-FFF2-40B4-BE49-F238E27FC236}">
                        <a16:creationId xmlns:a16="http://schemas.microsoft.com/office/drawing/2014/main" id="{226ECABD-4AFF-4F57-9569-1951C023A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3 h 13"/>
                      <a:gd name="T2" fmla="*/ 2 w 13"/>
                      <a:gd name="T3" fmla="*/ 4 h 13"/>
                      <a:gd name="T4" fmla="*/ 0 w 13"/>
                      <a:gd name="T5" fmla="*/ 3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95">
                    <a:extLst>
                      <a:ext uri="{FF2B5EF4-FFF2-40B4-BE49-F238E27FC236}">
                        <a16:creationId xmlns:a16="http://schemas.microsoft.com/office/drawing/2014/main" id="{4B14B856-2543-4DA8-B363-4FE9876D3B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347 w 812"/>
                      <a:gd name="T1" fmla="*/ 9 h 564"/>
                      <a:gd name="T2" fmla="*/ 332 w 812"/>
                      <a:gd name="T3" fmla="*/ 26 h 564"/>
                      <a:gd name="T4" fmla="*/ 320 w 812"/>
                      <a:gd name="T5" fmla="*/ 41 h 564"/>
                      <a:gd name="T6" fmla="*/ 309 w 812"/>
                      <a:gd name="T7" fmla="*/ 48 h 564"/>
                      <a:gd name="T8" fmla="*/ 271 w 812"/>
                      <a:gd name="T9" fmla="*/ 60 h 564"/>
                      <a:gd name="T10" fmla="*/ 270 w 812"/>
                      <a:gd name="T11" fmla="*/ 70 h 564"/>
                      <a:gd name="T12" fmla="*/ 258 w 812"/>
                      <a:gd name="T13" fmla="*/ 77 h 564"/>
                      <a:gd name="T14" fmla="*/ 265 w 812"/>
                      <a:gd name="T15" fmla="*/ 60 h 564"/>
                      <a:gd name="T16" fmla="*/ 246 w 812"/>
                      <a:gd name="T17" fmla="*/ 63 h 564"/>
                      <a:gd name="T18" fmla="*/ 238 w 812"/>
                      <a:gd name="T19" fmla="*/ 73 h 564"/>
                      <a:gd name="T20" fmla="*/ 255 w 812"/>
                      <a:gd name="T21" fmla="*/ 94 h 564"/>
                      <a:gd name="T22" fmla="*/ 254 w 812"/>
                      <a:gd name="T23" fmla="*/ 123 h 564"/>
                      <a:gd name="T24" fmla="*/ 232 w 812"/>
                      <a:gd name="T25" fmla="*/ 136 h 564"/>
                      <a:gd name="T26" fmla="*/ 223 w 812"/>
                      <a:gd name="T27" fmla="*/ 129 h 564"/>
                      <a:gd name="T28" fmla="*/ 206 w 812"/>
                      <a:gd name="T29" fmla="*/ 117 h 564"/>
                      <a:gd name="T30" fmla="*/ 197 w 812"/>
                      <a:gd name="T31" fmla="*/ 117 h 564"/>
                      <a:gd name="T32" fmla="*/ 192 w 812"/>
                      <a:gd name="T33" fmla="*/ 132 h 564"/>
                      <a:gd name="T34" fmla="*/ 214 w 812"/>
                      <a:gd name="T35" fmla="*/ 155 h 564"/>
                      <a:gd name="T36" fmla="*/ 218 w 812"/>
                      <a:gd name="T37" fmla="*/ 176 h 564"/>
                      <a:gd name="T38" fmla="*/ 225 w 812"/>
                      <a:gd name="T39" fmla="*/ 188 h 564"/>
                      <a:gd name="T40" fmla="*/ 210 w 812"/>
                      <a:gd name="T41" fmla="*/ 182 h 564"/>
                      <a:gd name="T42" fmla="*/ 201 w 812"/>
                      <a:gd name="T43" fmla="*/ 174 h 564"/>
                      <a:gd name="T44" fmla="*/ 180 w 812"/>
                      <a:gd name="T45" fmla="*/ 142 h 564"/>
                      <a:gd name="T46" fmla="*/ 182 w 812"/>
                      <a:gd name="T47" fmla="*/ 104 h 564"/>
                      <a:gd name="T48" fmla="*/ 180 w 812"/>
                      <a:gd name="T49" fmla="*/ 90 h 564"/>
                      <a:gd name="T50" fmla="*/ 176 w 812"/>
                      <a:gd name="T51" fmla="*/ 92 h 564"/>
                      <a:gd name="T52" fmla="*/ 165 w 812"/>
                      <a:gd name="T53" fmla="*/ 89 h 564"/>
                      <a:gd name="T54" fmla="*/ 154 w 812"/>
                      <a:gd name="T55" fmla="*/ 57 h 564"/>
                      <a:gd name="T56" fmla="*/ 141 w 812"/>
                      <a:gd name="T57" fmla="*/ 56 h 564"/>
                      <a:gd name="T58" fmla="*/ 123 w 812"/>
                      <a:gd name="T59" fmla="*/ 58 h 564"/>
                      <a:gd name="T60" fmla="*/ 103 w 812"/>
                      <a:gd name="T61" fmla="*/ 78 h 564"/>
                      <a:gd name="T62" fmla="*/ 84 w 812"/>
                      <a:gd name="T63" fmla="*/ 90 h 564"/>
                      <a:gd name="T64" fmla="*/ 79 w 812"/>
                      <a:gd name="T65" fmla="*/ 92 h 564"/>
                      <a:gd name="T66" fmla="*/ 68 w 812"/>
                      <a:gd name="T67" fmla="*/ 110 h 564"/>
                      <a:gd name="T68" fmla="*/ 65 w 812"/>
                      <a:gd name="T69" fmla="*/ 119 h 564"/>
                      <a:gd name="T70" fmla="*/ 55 w 812"/>
                      <a:gd name="T71" fmla="*/ 135 h 564"/>
                      <a:gd name="T72" fmla="*/ 40 w 812"/>
                      <a:gd name="T73" fmla="*/ 131 h 564"/>
                      <a:gd name="T74" fmla="*/ 28 w 812"/>
                      <a:gd name="T75" fmla="*/ 86 h 564"/>
                      <a:gd name="T76" fmla="*/ 31 w 812"/>
                      <a:gd name="T77" fmla="*/ 52 h 564"/>
                      <a:gd name="T78" fmla="*/ 19 w 812"/>
                      <a:gd name="T79" fmla="*/ 60 h 564"/>
                      <a:gd name="T80" fmla="*/ 9 w 812"/>
                      <a:gd name="T81" fmla="*/ 50 h 564"/>
                      <a:gd name="T82" fmla="*/ 10 w 812"/>
                      <a:gd name="T83" fmla="*/ 46 h 564"/>
                      <a:gd name="T84" fmla="*/ 0 w 812"/>
                      <a:gd name="T85" fmla="*/ 31 h 564"/>
                      <a:gd name="T86" fmla="*/ 341 w 812"/>
                      <a:gd name="T87" fmla="*/ 2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96">
                    <a:extLst>
                      <a:ext uri="{FF2B5EF4-FFF2-40B4-BE49-F238E27FC236}">
                        <a16:creationId xmlns:a16="http://schemas.microsoft.com/office/drawing/2014/main" id="{5F03B791-C727-4DD2-8C18-C0982E8C1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3 w 43"/>
                      <a:gd name="T1" fmla="*/ 4 h 85"/>
                      <a:gd name="T2" fmla="*/ 8 w 43"/>
                      <a:gd name="T3" fmla="*/ 1 h 85"/>
                      <a:gd name="T4" fmla="*/ 16 w 43"/>
                      <a:gd name="T5" fmla="*/ 11 h 85"/>
                      <a:gd name="T6" fmla="*/ 8 w 43"/>
                      <a:gd name="T7" fmla="*/ 29 h 85"/>
                      <a:gd name="T8" fmla="*/ 0 w 43"/>
                      <a:gd name="T9" fmla="*/ 24 h 85"/>
                      <a:gd name="T10" fmla="*/ 3 w 43"/>
                      <a:gd name="T11" fmla="*/ 4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97">
                    <a:extLst>
                      <a:ext uri="{FF2B5EF4-FFF2-40B4-BE49-F238E27FC236}">
                        <a16:creationId xmlns:a16="http://schemas.microsoft.com/office/drawing/2014/main" id="{32437D01-D5B3-4611-BB00-6068A2C88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5 w 44"/>
                      <a:gd name="T1" fmla="*/ 9 h 74"/>
                      <a:gd name="T2" fmla="*/ 12 w 44"/>
                      <a:gd name="T3" fmla="*/ 1 h 74"/>
                      <a:gd name="T4" fmla="*/ 18 w 44"/>
                      <a:gd name="T5" fmla="*/ 1 h 74"/>
                      <a:gd name="T6" fmla="*/ 16 w 44"/>
                      <a:gd name="T7" fmla="*/ 8 h 74"/>
                      <a:gd name="T8" fmla="*/ 5 w 44"/>
                      <a:gd name="T9" fmla="*/ 24 h 74"/>
                      <a:gd name="T10" fmla="*/ 3 w 44"/>
                      <a:gd name="T11" fmla="*/ 19 h 74"/>
                      <a:gd name="T12" fmla="*/ 1 w 44"/>
                      <a:gd name="T13" fmla="*/ 12 h 74"/>
                      <a:gd name="T14" fmla="*/ 5 w 44"/>
                      <a:gd name="T15" fmla="*/ 9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98">
                    <a:extLst>
                      <a:ext uri="{FF2B5EF4-FFF2-40B4-BE49-F238E27FC236}">
                        <a16:creationId xmlns:a16="http://schemas.microsoft.com/office/drawing/2014/main" id="{9613CA17-210A-4716-8891-71479871A0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3 w 20"/>
                      <a:gd name="T1" fmla="*/ 5 h 30"/>
                      <a:gd name="T2" fmla="*/ 2 w 20"/>
                      <a:gd name="T3" fmla="*/ 10 h 30"/>
                      <a:gd name="T4" fmla="*/ 3 w 20"/>
                      <a:gd name="T5" fmla="*/ 5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99">
                    <a:extLst>
                      <a:ext uri="{FF2B5EF4-FFF2-40B4-BE49-F238E27FC236}">
                        <a16:creationId xmlns:a16="http://schemas.microsoft.com/office/drawing/2014/main" id="{9C1BC087-88E0-473B-B56E-A70DCB8A04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305 w 682"/>
                      <a:gd name="T1" fmla="*/ 295 h 557"/>
                      <a:gd name="T2" fmla="*/ 309 w 682"/>
                      <a:gd name="T3" fmla="*/ 287 h 557"/>
                      <a:gd name="T4" fmla="*/ 317 w 682"/>
                      <a:gd name="T5" fmla="*/ 262 h 557"/>
                      <a:gd name="T6" fmla="*/ 196 w 682"/>
                      <a:gd name="T7" fmla="*/ 182 h 557"/>
                      <a:gd name="T8" fmla="*/ 179 w 682"/>
                      <a:gd name="T9" fmla="*/ 220 h 557"/>
                      <a:gd name="T10" fmla="*/ 192 w 682"/>
                      <a:gd name="T11" fmla="*/ 353 h 557"/>
                      <a:gd name="T12" fmla="*/ 179 w 682"/>
                      <a:gd name="T13" fmla="*/ 314 h 557"/>
                      <a:gd name="T14" fmla="*/ 154 w 682"/>
                      <a:gd name="T15" fmla="*/ 279 h 557"/>
                      <a:gd name="T16" fmla="*/ 156 w 682"/>
                      <a:gd name="T17" fmla="*/ 262 h 557"/>
                      <a:gd name="T18" fmla="*/ 157 w 682"/>
                      <a:gd name="T19" fmla="*/ 250 h 557"/>
                      <a:gd name="T20" fmla="*/ 140 w 682"/>
                      <a:gd name="T21" fmla="*/ 238 h 557"/>
                      <a:gd name="T22" fmla="*/ 123 w 682"/>
                      <a:gd name="T23" fmla="*/ 220 h 557"/>
                      <a:gd name="T24" fmla="*/ 94 w 682"/>
                      <a:gd name="T25" fmla="*/ 225 h 557"/>
                      <a:gd name="T26" fmla="*/ 80 w 682"/>
                      <a:gd name="T27" fmla="*/ 232 h 557"/>
                      <a:gd name="T28" fmla="*/ 50 w 682"/>
                      <a:gd name="T29" fmla="*/ 232 h 557"/>
                      <a:gd name="T30" fmla="*/ 14 w 682"/>
                      <a:gd name="T31" fmla="*/ 198 h 557"/>
                      <a:gd name="T32" fmla="*/ 7 w 682"/>
                      <a:gd name="T33" fmla="*/ 187 h 557"/>
                      <a:gd name="T34" fmla="*/ 0 w 682"/>
                      <a:gd name="T35" fmla="*/ 168 h 557"/>
                      <a:gd name="T36" fmla="*/ 15 w 682"/>
                      <a:gd name="T37" fmla="*/ 135 h 557"/>
                      <a:gd name="T38" fmla="*/ 20 w 682"/>
                      <a:gd name="T39" fmla="*/ 115 h 557"/>
                      <a:gd name="T40" fmla="*/ 32 w 682"/>
                      <a:gd name="T41" fmla="*/ 91 h 557"/>
                      <a:gd name="T42" fmla="*/ 51 w 682"/>
                      <a:gd name="T43" fmla="*/ 74 h 557"/>
                      <a:gd name="T44" fmla="*/ 106 w 682"/>
                      <a:gd name="T45" fmla="*/ 43 h 557"/>
                      <a:gd name="T46" fmla="*/ 140 w 682"/>
                      <a:gd name="T47" fmla="*/ 19 h 557"/>
                      <a:gd name="T48" fmla="*/ 164 w 682"/>
                      <a:gd name="T49" fmla="*/ 4 h 557"/>
                      <a:gd name="T50" fmla="*/ 230 w 682"/>
                      <a:gd name="T51" fmla="*/ 1 h 557"/>
                      <a:gd name="T52" fmla="*/ 253 w 682"/>
                      <a:gd name="T53" fmla="*/ 0 h 557"/>
                      <a:gd name="T54" fmla="*/ 244 w 682"/>
                      <a:gd name="T55" fmla="*/ 22 h 557"/>
                      <a:gd name="T56" fmla="*/ 281 w 682"/>
                      <a:gd name="T57" fmla="*/ 53 h 557"/>
                      <a:gd name="T58" fmla="*/ 316 w 682"/>
                      <a:gd name="T59" fmla="*/ 47 h 557"/>
                      <a:gd name="T60" fmla="*/ 336 w 682"/>
                      <a:gd name="T61" fmla="*/ 52 h 557"/>
                      <a:gd name="T62" fmla="*/ 355 w 682"/>
                      <a:gd name="T63" fmla="*/ 62 h 557"/>
                      <a:gd name="T64" fmla="*/ 363 w 682"/>
                      <a:gd name="T65" fmla="*/ 119 h 557"/>
                      <a:gd name="T66" fmla="*/ 363 w 682"/>
                      <a:gd name="T67" fmla="*/ 153 h 557"/>
                      <a:gd name="T68" fmla="*/ 380 w 682"/>
                      <a:gd name="T69" fmla="*/ 180 h 557"/>
                      <a:gd name="T70" fmla="*/ 410 w 682"/>
                      <a:gd name="T71" fmla="*/ 191 h 557"/>
                      <a:gd name="T72" fmla="*/ 432 w 682"/>
                      <a:gd name="T73" fmla="*/ 187 h 557"/>
                      <a:gd name="T74" fmla="*/ 422 w 682"/>
                      <a:gd name="T75" fmla="*/ 216 h 557"/>
                      <a:gd name="T76" fmla="*/ 380 w 682"/>
                      <a:gd name="T77" fmla="*/ 259 h 557"/>
                      <a:gd name="T78" fmla="*/ 348 w 682"/>
                      <a:gd name="T79" fmla="*/ 308 h 557"/>
                      <a:gd name="T80" fmla="*/ 353 w 682"/>
                      <a:gd name="T81" fmla="*/ 323 h 557"/>
                      <a:gd name="T82" fmla="*/ 276 w 682"/>
                      <a:gd name="T83" fmla="*/ 353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100">
                    <a:extLst>
                      <a:ext uri="{FF2B5EF4-FFF2-40B4-BE49-F238E27FC236}">
                        <a16:creationId xmlns:a16="http://schemas.microsoft.com/office/drawing/2014/main" id="{EC3BCDB7-6890-4123-804F-AF7BF875F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54 w 257"/>
                      <a:gd name="T1" fmla="*/ 221 h 347"/>
                      <a:gd name="T2" fmla="*/ 148 w 257"/>
                      <a:gd name="T3" fmla="*/ 192 h 347"/>
                      <a:gd name="T4" fmla="*/ 138 w 257"/>
                      <a:gd name="T5" fmla="*/ 183 h 347"/>
                      <a:gd name="T6" fmla="*/ 136 w 257"/>
                      <a:gd name="T7" fmla="*/ 171 h 347"/>
                      <a:gd name="T8" fmla="*/ 133 w 257"/>
                      <a:gd name="T9" fmla="*/ 162 h 347"/>
                      <a:gd name="T10" fmla="*/ 133 w 257"/>
                      <a:gd name="T11" fmla="*/ 146 h 347"/>
                      <a:gd name="T12" fmla="*/ 131 w 257"/>
                      <a:gd name="T13" fmla="*/ 136 h 347"/>
                      <a:gd name="T14" fmla="*/ 145 w 257"/>
                      <a:gd name="T15" fmla="*/ 129 h 347"/>
                      <a:gd name="T16" fmla="*/ 163 w 257"/>
                      <a:gd name="T17" fmla="*/ 125 h 347"/>
                      <a:gd name="T18" fmla="*/ 163 w 257"/>
                      <a:gd name="T19" fmla="*/ 87 h 347"/>
                      <a:gd name="T20" fmla="*/ 34 w 257"/>
                      <a:gd name="T21" fmla="*/ 61 h 347"/>
                      <a:gd name="T22" fmla="*/ 20 w 257"/>
                      <a:gd name="T23" fmla="*/ 62 h 347"/>
                      <a:gd name="T24" fmla="*/ 10 w 257"/>
                      <a:gd name="T25" fmla="*/ 65 h 347"/>
                      <a:gd name="T26" fmla="*/ 0 w 257"/>
                      <a:gd name="T27" fmla="*/ 95 h 347"/>
                      <a:gd name="T28" fmla="*/ 59 w 257"/>
                      <a:gd name="T29" fmla="*/ 220 h 347"/>
                      <a:gd name="T30" fmla="*/ 154 w 257"/>
                      <a:gd name="T31" fmla="*/ 22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101">
                    <a:extLst>
                      <a:ext uri="{FF2B5EF4-FFF2-40B4-BE49-F238E27FC236}">
                        <a16:creationId xmlns:a16="http://schemas.microsoft.com/office/drawing/2014/main" id="{AC24E4EF-98A4-4B70-9BA3-4B1F139445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3 w 19"/>
                      <a:gd name="T1" fmla="*/ 8 h 37"/>
                      <a:gd name="T2" fmla="*/ 7 w 19"/>
                      <a:gd name="T3" fmla="*/ 7 h 37"/>
                      <a:gd name="T4" fmla="*/ 3 w 19"/>
                      <a:gd name="T5" fmla="*/ 8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102">
                    <a:extLst>
                      <a:ext uri="{FF2B5EF4-FFF2-40B4-BE49-F238E27FC236}">
                        <a16:creationId xmlns:a16="http://schemas.microsoft.com/office/drawing/2014/main" id="{D95CE6C0-2960-43C9-B29D-03F22437FE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5 w 22"/>
                      <a:gd name="T1" fmla="*/ 4 h 20"/>
                      <a:gd name="T2" fmla="*/ 7 w 22"/>
                      <a:gd name="T3" fmla="*/ 0 h 20"/>
                      <a:gd name="T4" fmla="*/ 8 w 22"/>
                      <a:gd name="T5" fmla="*/ 4 h 20"/>
                      <a:gd name="T6" fmla="*/ 3 w 22"/>
                      <a:gd name="T7" fmla="*/ 7 h 20"/>
                      <a:gd name="T8" fmla="*/ 5 w 22"/>
                      <a:gd name="T9" fmla="*/ 4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103">
                    <a:extLst>
                      <a:ext uri="{FF2B5EF4-FFF2-40B4-BE49-F238E27FC236}">
                        <a16:creationId xmlns:a16="http://schemas.microsoft.com/office/drawing/2014/main" id="{AAB4F116-8620-4811-B657-0E37682C0E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11 w 57"/>
                      <a:gd name="T1" fmla="*/ 6 h 30"/>
                      <a:gd name="T2" fmla="*/ 14 w 57"/>
                      <a:gd name="T3" fmla="*/ 2 h 30"/>
                      <a:gd name="T4" fmla="*/ 16 w 57"/>
                      <a:gd name="T5" fmla="*/ 10 h 30"/>
                      <a:gd name="T6" fmla="*/ 11 w 57"/>
                      <a:gd name="T7" fmla="*/ 6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104">
                    <a:extLst>
                      <a:ext uri="{FF2B5EF4-FFF2-40B4-BE49-F238E27FC236}">
                        <a16:creationId xmlns:a16="http://schemas.microsoft.com/office/drawing/2014/main" id="{BF672567-A5E9-497F-A04E-D00AC2FB20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201 w 693"/>
                      <a:gd name="T1" fmla="*/ 155 h 696"/>
                      <a:gd name="T2" fmla="*/ 167 w 693"/>
                      <a:gd name="T3" fmla="*/ 151 h 696"/>
                      <a:gd name="T4" fmla="*/ 138 w 693"/>
                      <a:gd name="T5" fmla="*/ 138 h 696"/>
                      <a:gd name="T6" fmla="*/ 113 w 693"/>
                      <a:gd name="T7" fmla="*/ 134 h 696"/>
                      <a:gd name="T8" fmla="*/ 101 w 693"/>
                      <a:gd name="T9" fmla="*/ 139 h 696"/>
                      <a:gd name="T10" fmla="*/ 111 w 693"/>
                      <a:gd name="T11" fmla="*/ 143 h 696"/>
                      <a:gd name="T12" fmla="*/ 125 w 693"/>
                      <a:gd name="T13" fmla="*/ 157 h 696"/>
                      <a:gd name="T14" fmla="*/ 137 w 693"/>
                      <a:gd name="T15" fmla="*/ 159 h 696"/>
                      <a:gd name="T16" fmla="*/ 142 w 693"/>
                      <a:gd name="T17" fmla="*/ 179 h 696"/>
                      <a:gd name="T18" fmla="*/ 133 w 693"/>
                      <a:gd name="T19" fmla="*/ 185 h 696"/>
                      <a:gd name="T20" fmla="*/ 111 w 693"/>
                      <a:gd name="T21" fmla="*/ 206 h 696"/>
                      <a:gd name="T22" fmla="*/ 96 w 693"/>
                      <a:gd name="T23" fmla="*/ 210 h 696"/>
                      <a:gd name="T24" fmla="*/ 41 w 693"/>
                      <a:gd name="T25" fmla="*/ 233 h 696"/>
                      <a:gd name="T26" fmla="*/ 33 w 693"/>
                      <a:gd name="T27" fmla="*/ 206 h 696"/>
                      <a:gd name="T28" fmla="*/ 19 w 693"/>
                      <a:gd name="T29" fmla="*/ 175 h 696"/>
                      <a:gd name="T30" fmla="*/ 14 w 693"/>
                      <a:gd name="T31" fmla="*/ 150 h 696"/>
                      <a:gd name="T32" fmla="*/ 23 w 693"/>
                      <a:gd name="T33" fmla="*/ 115 h 696"/>
                      <a:gd name="T34" fmla="*/ 7 w 693"/>
                      <a:gd name="T35" fmla="*/ 131 h 696"/>
                      <a:gd name="T36" fmla="*/ 34 w 693"/>
                      <a:gd name="T37" fmla="*/ 94 h 696"/>
                      <a:gd name="T38" fmla="*/ 48 w 693"/>
                      <a:gd name="T39" fmla="*/ 68 h 696"/>
                      <a:gd name="T40" fmla="*/ 16 w 693"/>
                      <a:gd name="T41" fmla="*/ 68 h 696"/>
                      <a:gd name="T42" fmla="*/ 0 w 693"/>
                      <a:gd name="T43" fmla="*/ 66 h 696"/>
                      <a:gd name="T44" fmla="*/ 11 w 693"/>
                      <a:gd name="T45" fmla="*/ 47 h 696"/>
                      <a:gd name="T46" fmla="*/ 41 w 693"/>
                      <a:gd name="T47" fmla="*/ 37 h 696"/>
                      <a:gd name="T48" fmla="*/ 94 w 693"/>
                      <a:gd name="T49" fmla="*/ 42 h 696"/>
                      <a:gd name="T50" fmla="*/ 97 w 693"/>
                      <a:gd name="T51" fmla="*/ 21 h 696"/>
                      <a:gd name="T52" fmla="*/ 111 w 693"/>
                      <a:gd name="T53" fmla="*/ 0 h 696"/>
                      <a:gd name="T54" fmla="*/ 152 w 693"/>
                      <a:gd name="T55" fmla="*/ 15 h 696"/>
                      <a:gd name="T56" fmla="*/ 140 w 693"/>
                      <a:gd name="T57" fmla="*/ 29 h 696"/>
                      <a:gd name="T58" fmla="*/ 128 w 693"/>
                      <a:gd name="T59" fmla="*/ 59 h 696"/>
                      <a:gd name="T60" fmla="*/ 154 w 693"/>
                      <a:gd name="T61" fmla="*/ 64 h 696"/>
                      <a:gd name="T62" fmla="*/ 159 w 693"/>
                      <a:gd name="T63" fmla="*/ 46 h 696"/>
                      <a:gd name="T64" fmla="*/ 178 w 693"/>
                      <a:gd name="T65" fmla="*/ 31 h 696"/>
                      <a:gd name="T66" fmla="*/ 212 w 693"/>
                      <a:gd name="T67" fmla="*/ 29 h 696"/>
                      <a:gd name="T68" fmla="*/ 225 w 693"/>
                      <a:gd name="T69" fmla="*/ 17 h 696"/>
                      <a:gd name="T70" fmla="*/ 230 w 693"/>
                      <a:gd name="T71" fmla="*/ 154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105">
                    <a:extLst>
                      <a:ext uri="{FF2B5EF4-FFF2-40B4-BE49-F238E27FC236}">
                        <a16:creationId xmlns:a16="http://schemas.microsoft.com/office/drawing/2014/main" id="{C0431E07-CBAD-4D1C-A0A3-75221E06C4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524 w 931"/>
                      <a:gd name="T1" fmla="*/ 0 h 149"/>
                      <a:gd name="T2" fmla="*/ 91 w 931"/>
                      <a:gd name="T3" fmla="*/ 18 h 149"/>
                      <a:gd name="T4" fmla="*/ 58 w 931"/>
                      <a:gd name="T5" fmla="*/ 27 h 149"/>
                      <a:gd name="T6" fmla="*/ 39 w 931"/>
                      <a:gd name="T7" fmla="*/ 27 h 149"/>
                      <a:gd name="T8" fmla="*/ 14 w 931"/>
                      <a:gd name="T9" fmla="*/ 49 h 149"/>
                      <a:gd name="T10" fmla="*/ 0 w 931"/>
                      <a:gd name="T11" fmla="*/ 67 h 149"/>
                      <a:gd name="T12" fmla="*/ 37 w 931"/>
                      <a:gd name="T13" fmla="*/ 73 h 149"/>
                      <a:gd name="T14" fmla="*/ 62 w 931"/>
                      <a:gd name="T15" fmla="*/ 61 h 149"/>
                      <a:gd name="T16" fmla="*/ 69 w 931"/>
                      <a:gd name="T17" fmla="*/ 54 h 149"/>
                      <a:gd name="T18" fmla="*/ 106 w 931"/>
                      <a:gd name="T19" fmla="*/ 33 h 149"/>
                      <a:gd name="T20" fmla="*/ 136 w 931"/>
                      <a:gd name="T21" fmla="*/ 29 h 149"/>
                      <a:gd name="T22" fmla="*/ 150 w 931"/>
                      <a:gd name="T23" fmla="*/ 60 h 149"/>
                      <a:gd name="T24" fmla="*/ 119 w 931"/>
                      <a:gd name="T25" fmla="*/ 69 h 149"/>
                      <a:gd name="T26" fmla="*/ 147 w 931"/>
                      <a:gd name="T27" fmla="*/ 72 h 149"/>
                      <a:gd name="T28" fmla="*/ 159 w 931"/>
                      <a:gd name="T29" fmla="*/ 57 h 149"/>
                      <a:gd name="T30" fmla="*/ 169 w 931"/>
                      <a:gd name="T31" fmla="*/ 59 h 149"/>
                      <a:gd name="T32" fmla="*/ 161 w 931"/>
                      <a:gd name="T33" fmla="*/ 34 h 149"/>
                      <a:gd name="T34" fmla="*/ 169 w 931"/>
                      <a:gd name="T35" fmla="*/ 28 h 149"/>
                      <a:gd name="T36" fmla="*/ 176 w 931"/>
                      <a:gd name="T37" fmla="*/ 56 h 149"/>
                      <a:gd name="T38" fmla="*/ 169 w 931"/>
                      <a:gd name="T39" fmla="*/ 72 h 149"/>
                      <a:gd name="T40" fmla="*/ 188 w 931"/>
                      <a:gd name="T41" fmla="*/ 83 h 149"/>
                      <a:gd name="T42" fmla="*/ 190 w 931"/>
                      <a:gd name="T43" fmla="*/ 59 h 149"/>
                      <a:gd name="T44" fmla="*/ 210 w 931"/>
                      <a:gd name="T45" fmla="*/ 66 h 149"/>
                      <a:gd name="T46" fmla="*/ 242 w 931"/>
                      <a:gd name="T47" fmla="*/ 47 h 149"/>
                      <a:gd name="T48" fmla="*/ 260 w 931"/>
                      <a:gd name="T49" fmla="*/ 32 h 149"/>
                      <a:gd name="T50" fmla="*/ 279 w 931"/>
                      <a:gd name="T51" fmla="*/ 36 h 149"/>
                      <a:gd name="T52" fmla="*/ 289 w 931"/>
                      <a:gd name="T53" fmla="*/ 32 h 149"/>
                      <a:gd name="T54" fmla="*/ 274 w 931"/>
                      <a:gd name="T55" fmla="*/ 28 h 149"/>
                      <a:gd name="T56" fmla="*/ 301 w 931"/>
                      <a:gd name="T57" fmla="*/ 22 h 149"/>
                      <a:gd name="T58" fmla="*/ 345 w 931"/>
                      <a:gd name="T59" fmla="*/ 34 h 149"/>
                      <a:gd name="T60" fmla="*/ 369 w 931"/>
                      <a:gd name="T61" fmla="*/ 27 h 149"/>
                      <a:gd name="T62" fmla="*/ 371 w 931"/>
                      <a:gd name="T63" fmla="*/ 40 h 149"/>
                      <a:gd name="T64" fmla="*/ 361 w 931"/>
                      <a:gd name="T65" fmla="*/ 64 h 149"/>
                      <a:gd name="T66" fmla="*/ 388 w 931"/>
                      <a:gd name="T67" fmla="*/ 56 h 149"/>
                      <a:gd name="T68" fmla="*/ 396 w 931"/>
                      <a:gd name="T69" fmla="*/ 51 h 149"/>
                      <a:gd name="T70" fmla="*/ 411 w 931"/>
                      <a:gd name="T71" fmla="*/ 39 h 149"/>
                      <a:gd name="T72" fmla="*/ 504 w 931"/>
                      <a:gd name="T73" fmla="*/ 5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106">
                    <a:extLst>
                      <a:ext uri="{FF2B5EF4-FFF2-40B4-BE49-F238E27FC236}">
                        <a16:creationId xmlns:a16="http://schemas.microsoft.com/office/drawing/2014/main" id="{F1F78676-02B5-47DF-A011-6215D02DE3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1 w 31"/>
                      <a:gd name="T1" fmla="*/ 9 h 30"/>
                      <a:gd name="T2" fmla="*/ 13 w 31"/>
                      <a:gd name="T3" fmla="*/ 0 h 30"/>
                      <a:gd name="T4" fmla="*/ 8 w 31"/>
                      <a:gd name="T5" fmla="*/ 8 h 30"/>
                      <a:gd name="T6" fmla="*/ 1 w 31"/>
                      <a:gd name="T7" fmla="*/ 9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107">
                    <a:extLst>
                      <a:ext uri="{FF2B5EF4-FFF2-40B4-BE49-F238E27FC236}">
                        <a16:creationId xmlns:a16="http://schemas.microsoft.com/office/drawing/2014/main" id="{845D8391-828B-4EB6-BF02-9438ECC3E8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3 w 44"/>
                      <a:gd name="T1" fmla="*/ 11 h 32"/>
                      <a:gd name="T2" fmla="*/ 10 w 44"/>
                      <a:gd name="T3" fmla="*/ 0 h 32"/>
                      <a:gd name="T4" fmla="*/ 16 w 44"/>
                      <a:gd name="T5" fmla="*/ 1 h 32"/>
                      <a:gd name="T6" fmla="*/ 3 w 44"/>
                      <a:gd name="T7" fmla="*/ 1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108">
                    <a:extLst>
                      <a:ext uri="{FF2B5EF4-FFF2-40B4-BE49-F238E27FC236}">
                        <a16:creationId xmlns:a16="http://schemas.microsoft.com/office/drawing/2014/main" id="{0FA17359-A2F1-4346-8E89-EDD2F88608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16 w 76"/>
                      <a:gd name="T1" fmla="*/ 6 h 18"/>
                      <a:gd name="T2" fmla="*/ 11 w 76"/>
                      <a:gd name="T3" fmla="*/ 1 h 18"/>
                      <a:gd name="T4" fmla="*/ 16 w 76"/>
                      <a:gd name="T5" fmla="*/ 6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109">
                    <a:extLst>
                      <a:ext uri="{FF2B5EF4-FFF2-40B4-BE49-F238E27FC236}">
                        <a16:creationId xmlns:a16="http://schemas.microsoft.com/office/drawing/2014/main" id="{575B237B-F717-4610-B4C3-D4F3B781E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7 h 44"/>
                      <a:gd name="T2" fmla="*/ 5 w 42"/>
                      <a:gd name="T3" fmla="*/ 3 h 44"/>
                      <a:gd name="T4" fmla="*/ 0 w 42"/>
                      <a:gd name="T5" fmla="*/ 7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110">
                    <a:extLst>
                      <a:ext uri="{FF2B5EF4-FFF2-40B4-BE49-F238E27FC236}">
                        <a16:creationId xmlns:a16="http://schemas.microsoft.com/office/drawing/2014/main" id="{F3D5FC27-7994-401F-BF14-E633D7B688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3 w 31"/>
                      <a:gd name="T1" fmla="*/ 7 h 30"/>
                      <a:gd name="T2" fmla="*/ 14 w 31"/>
                      <a:gd name="T3" fmla="*/ 3 h 30"/>
                      <a:gd name="T4" fmla="*/ 3 w 31"/>
                      <a:gd name="T5" fmla="*/ 7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6" name="Group 111">
                <a:extLst>
                  <a:ext uri="{FF2B5EF4-FFF2-40B4-BE49-F238E27FC236}">
                    <a16:creationId xmlns:a16="http://schemas.microsoft.com/office/drawing/2014/main" id="{A432D7E5-2F39-4DFE-9F9A-D34FAEB6A0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>
                  <a:extLst>
                    <a:ext uri="{FF2B5EF4-FFF2-40B4-BE49-F238E27FC236}">
                      <a16:creationId xmlns:a16="http://schemas.microsoft.com/office/drawing/2014/main" id="{7BA792AF-0EEA-4DDF-97A6-745784FC6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113">
                  <a:extLst>
                    <a:ext uri="{FF2B5EF4-FFF2-40B4-BE49-F238E27FC236}">
                      <a16:creationId xmlns:a16="http://schemas.microsoft.com/office/drawing/2014/main" id="{D7E2FB10-C90F-4525-AD60-4A7BA3B8DB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114">
                  <a:extLst>
                    <a:ext uri="{FF2B5EF4-FFF2-40B4-BE49-F238E27FC236}">
                      <a16:creationId xmlns:a16="http://schemas.microsoft.com/office/drawing/2014/main" id="{0BDA145B-4A1C-4A48-853A-8BDE49B088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115">
                  <a:extLst>
                    <a:ext uri="{FF2B5EF4-FFF2-40B4-BE49-F238E27FC236}">
                      <a16:creationId xmlns:a16="http://schemas.microsoft.com/office/drawing/2014/main" id="{C292D29D-8420-456C-B2F5-B406DFD3CD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116">
                  <a:extLst>
                    <a:ext uri="{FF2B5EF4-FFF2-40B4-BE49-F238E27FC236}">
                      <a16:creationId xmlns:a16="http://schemas.microsoft.com/office/drawing/2014/main" id="{EE973791-CBCE-4F83-A0F3-A176205AFA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117">
                  <a:extLst>
                    <a:ext uri="{FF2B5EF4-FFF2-40B4-BE49-F238E27FC236}">
                      <a16:creationId xmlns:a16="http://schemas.microsoft.com/office/drawing/2014/main" id="{7C67764A-9C69-403A-877C-0927B1B0A6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118">
                  <a:extLst>
                    <a:ext uri="{FF2B5EF4-FFF2-40B4-BE49-F238E27FC236}">
                      <a16:creationId xmlns:a16="http://schemas.microsoft.com/office/drawing/2014/main" id="{78D1A898-9252-4729-A5CB-27D37ABE0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119">
                  <a:extLst>
                    <a:ext uri="{FF2B5EF4-FFF2-40B4-BE49-F238E27FC236}">
                      <a16:creationId xmlns:a16="http://schemas.microsoft.com/office/drawing/2014/main" id="{D707ADB6-5EC7-409F-AEC3-6EDE54919F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120">
                  <a:extLst>
                    <a:ext uri="{FF2B5EF4-FFF2-40B4-BE49-F238E27FC236}">
                      <a16:creationId xmlns:a16="http://schemas.microsoft.com/office/drawing/2014/main" id="{A2536C40-3C48-4020-A2C2-F4B3409CD5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121">
                  <a:extLst>
                    <a:ext uri="{FF2B5EF4-FFF2-40B4-BE49-F238E27FC236}">
                      <a16:creationId xmlns:a16="http://schemas.microsoft.com/office/drawing/2014/main" id="{EE7DFC93-413A-41C5-88B0-D91DAD9AC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22">
                  <a:extLst>
                    <a:ext uri="{FF2B5EF4-FFF2-40B4-BE49-F238E27FC236}">
                      <a16:creationId xmlns:a16="http://schemas.microsoft.com/office/drawing/2014/main" id="{DBF95482-9280-407E-B988-ABBCFF0B93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23">
                  <a:extLst>
                    <a:ext uri="{FF2B5EF4-FFF2-40B4-BE49-F238E27FC236}">
                      <a16:creationId xmlns:a16="http://schemas.microsoft.com/office/drawing/2014/main" id="{2539ABF4-7903-4F52-B939-EBEF8B8B7C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24">
                  <a:extLst>
                    <a:ext uri="{FF2B5EF4-FFF2-40B4-BE49-F238E27FC236}">
                      <a16:creationId xmlns:a16="http://schemas.microsoft.com/office/drawing/2014/main" id="{A93705AF-4FAE-492F-BCC3-3328E633CC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25">
                  <a:extLst>
                    <a:ext uri="{FF2B5EF4-FFF2-40B4-BE49-F238E27FC236}">
                      <a16:creationId xmlns:a16="http://schemas.microsoft.com/office/drawing/2014/main" id="{F046EA27-B5F6-4618-B637-4AFF31362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6">
                  <a:extLst>
                    <a:ext uri="{FF2B5EF4-FFF2-40B4-BE49-F238E27FC236}">
                      <a16:creationId xmlns:a16="http://schemas.microsoft.com/office/drawing/2014/main" id="{E7937632-39FB-46DE-B655-203098F5D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27">
                  <a:extLst>
                    <a:ext uri="{FF2B5EF4-FFF2-40B4-BE49-F238E27FC236}">
                      <a16:creationId xmlns:a16="http://schemas.microsoft.com/office/drawing/2014/main" id="{6AB240FC-5FB3-46F4-A912-8CB4A1CA6D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28">
                  <a:extLst>
                    <a:ext uri="{FF2B5EF4-FFF2-40B4-BE49-F238E27FC236}">
                      <a16:creationId xmlns:a16="http://schemas.microsoft.com/office/drawing/2014/main" id="{82810527-B929-4EC3-9C70-97B3D7156E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29">
                  <a:extLst>
                    <a:ext uri="{FF2B5EF4-FFF2-40B4-BE49-F238E27FC236}">
                      <a16:creationId xmlns:a16="http://schemas.microsoft.com/office/drawing/2014/main" id="{03547185-6E9E-41E1-A0DF-026C8AEB95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30">
                  <a:extLst>
                    <a:ext uri="{FF2B5EF4-FFF2-40B4-BE49-F238E27FC236}">
                      <a16:creationId xmlns:a16="http://schemas.microsoft.com/office/drawing/2014/main" id="{F09D1D77-D768-4143-9E37-8C3256218A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31">
                  <a:extLst>
                    <a:ext uri="{FF2B5EF4-FFF2-40B4-BE49-F238E27FC236}">
                      <a16:creationId xmlns:a16="http://schemas.microsoft.com/office/drawing/2014/main" id="{C42BCA87-9CA9-4102-810C-244280EF5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32">
                  <a:extLst>
                    <a:ext uri="{FF2B5EF4-FFF2-40B4-BE49-F238E27FC236}">
                      <a16:creationId xmlns:a16="http://schemas.microsoft.com/office/drawing/2014/main" id="{06447AF7-FECB-49A8-8CD4-59FC34593C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7" name="Group 133">
                <a:extLst>
                  <a:ext uri="{FF2B5EF4-FFF2-40B4-BE49-F238E27FC236}">
                    <a16:creationId xmlns:a16="http://schemas.microsoft.com/office/drawing/2014/main" id="{CCCD5C94-D45B-42A2-97E2-7D983DFE76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>
                  <a:extLst>
                    <a:ext uri="{FF2B5EF4-FFF2-40B4-BE49-F238E27FC236}">
                      <a16:creationId xmlns:a16="http://schemas.microsoft.com/office/drawing/2014/main" id="{191AB4BC-D860-4A0D-BB35-912A4554E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135">
                  <a:extLst>
                    <a:ext uri="{FF2B5EF4-FFF2-40B4-BE49-F238E27FC236}">
                      <a16:creationId xmlns:a16="http://schemas.microsoft.com/office/drawing/2014/main" id="{4A57D26E-8DB9-4FB1-AD69-B8BC5F3051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136">
                  <a:extLst>
                    <a:ext uri="{FF2B5EF4-FFF2-40B4-BE49-F238E27FC236}">
                      <a16:creationId xmlns:a16="http://schemas.microsoft.com/office/drawing/2014/main" id="{D405A84A-F121-4B3F-8EC2-1CFA3220C2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137">
                  <a:extLst>
                    <a:ext uri="{FF2B5EF4-FFF2-40B4-BE49-F238E27FC236}">
                      <a16:creationId xmlns:a16="http://schemas.microsoft.com/office/drawing/2014/main" id="{25983592-1900-456A-9C09-A80DE9F1B4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138">
                  <a:extLst>
                    <a:ext uri="{FF2B5EF4-FFF2-40B4-BE49-F238E27FC236}">
                      <a16:creationId xmlns:a16="http://schemas.microsoft.com/office/drawing/2014/main" id="{C6325E80-B754-4198-8A0B-B5F105D990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139">
                  <a:extLst>
                    <a:ext uri="{FF2B5EF4-FFF2-40B4-BE49-F238E27FC236}">
                      <a16:creationId xmlns:a16="http://schemas.microsoft.com/office/drawing/2014/main" id="{876BCD4F-A327-4D3E-9398-FABE197974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40">
                  <a:extLst>
                    <a:ext uri="{FF2B5EF4-FFF2-40B4-BE49-F238E27FC236}">
                      <a16:creationId xmlns:a16="http://schemas.microsoft.com/office/drawing/2014/main" id="{7471C7E4-1B2E-4119-81B5-8556F3B1CB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41">
                  <a:extLst>
                    <a:ext uri="{FF2B5EF4-FFF2-40B4-BE49-F238E27FC236}">
                      <a16:creationId xmlns:a16="http://schemas.microsoft.com/office/drawing/2014/main" id="{291CFA9A-9BFD-40D0-9D7F-00D9C779CB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42">
                  <a:extLst>
                    <a:ext uri="{FF2B5EF4-FFF2-40B4-BE49-F238E27FC236}">
                      <a16:creationId xmlns:a16="http://schemas.microsoft.com/office/drawing/2014/main" id="{77D6B36F-5F1E-4461-9656-B7F11A20D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43">
                  <a:extLst>
                    <a:ext uri="{FF2B5EF4-FFF2-40B4-BE49-F238E27FC236}">
                      <a16:creationId xmlns:a16="http://schemas.microsoft.com/office/drawing/2014/main" id="{A804F258-385D-4E7E-83E1-D44E321581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44">
                  <a:extLst>
                    <a:ext uri="{FF2B5EF4-FFF2-40B4-BE49-F238E27FC236}">
                      <a16:creationId xmlns:a16="http://schemas.microsoft.com/office/drawing/2014/main" id="{08043C40-BC73-4DE7-9B9B-D5F0D17939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45">
                  <a:extLst>
                    <a:ext uri="{FF2B5EF4-FFF2-40B4-BE49-F238E27FC236}">
                      <a16:creationId xmlns:a16="http://schemas.microsoft.com/office/drawing/2014/main" id="{FC3E9B34-1FF2-420D-85FD-6BCD3DA126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46">
                  <a:extLst>
                    <a:ext uri="{FF2B5EF4-FFF2-40B4-BE49-F238E27FC236}">
                      <a16:creationId xmlns:a16="http://schemas.microsoft.com/office/drawing/2014/main" id="{659CCC63-4115-447F-B9CF-782FFE1365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47">
                  <a:extLst>
                    <a:ext uri="{FF2B5EF4-FFF2-40B4-BE49-F238E27FC236}">
                      <a16:creationId xmlns:a16="http://schemas.microsoft.com/office/drawing/2014/main" id="{4D1C3409-60FC-4328-932A-DB3AABEA31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48">
                  <a:extLst>
                    <a:ext uri="{FF2B5EF4-FFF2-40B4-BE49-F238E27FC236}">
                      <a16:creationId xmlns:a16="http://schemas.microsoft.com/office/drawing/2014/main" id="{A839EF56-C0E8-4455-B201-CFC704E338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49">
                  <a:extLst>
                    <a:ext uri="{FF2B5EF4-FFF2-40B4-BE49-F238E27FC236}">
                      <a16:creationId xmlns:a16="http://schemas.microsoft.com/office/drawing/2014/main" id="{35F02DC2-8EE6-4B84-A048-B010EF5E6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50">
                  <a:extLst>
                    <a:ext uri="{FF2B5EF4-FFF2-40B4-BE49-F238E27FC236}">
                      <a16:creationId xmlns:a16="http://schemas.microsoft.com/office/drawing/2014/main" id="{DA4854C1-7ED1-4D98-AE5D-AAD4248803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151">
                  <a:extLst>
                    <a:ext uri="{FF2B5EF4-FFF2-40B4-BE49-F238E27FC236}">
                      <a16:creationId xmlns:a16="http://schemas.microsoft.com/office/drawing/2014/main" id="{7BC7E568-A023-4C03-918B-913DFC3505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152">
                  <a:extLst>
                    <a:ext uri="{FF2B5EF4-FFF2-40B4-BE49-F238E27FC236}">
                      <a16:creationId xmlns:a16="http://schemas.microsoft.com/office/drawing/2014/main" id="{94250F09-FF9D-4006-A92A-884DC5F24D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153">
                  <a:extLst>
                    <a:ext uri="{FF2B5EF4-FFF2-40B4-BE49-F238E27FC236}">
                      <a16:creationId xmlns:a16="http://schemas.microsoft.com/office/drawing/2014/main" id="{84E18793-969A-4E6E-B58E-97443FBAA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154">
                  <a:extLst>
                    <a:ext uri="{FF2B5EF4-FFF2-40B4-BE49-F238E27FC236}">
                      <a16:creationId xmlns:a16="http://schemas.microsoft.com/office/drawing/2014/main" id="{D6148615-BB99-43B4-8737-65111F4CCE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155">
                  <a:extLst>
                    <a:ext uri="{FF2B5EF4-FFF2-40B4-BE49-F238E27FC236}">
                      <a16:creationId xmlns:a16="http://schemas.microsoft.com/office/drawing/2014/main" id="{E3C3CF72-F9F7-49B9-903D-50C7EF966B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156">
                  <a:extLst>
                    <a:ext uri="{FF2B5EF4-FFF2-40B4-BE49-F238E27FC236}">
                      <a16:creationId xmlns:a16="http://schemas.microsoft.com/office/drawing/2014/main" id="{26111E31-FEF9-48A7-ACD8-BEC4E21333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157">
                  <a:extLst>
                    <a:ext uri="{FF2B5EF4-FFF2-40B4-BE49-F238E27FC236}">
                      <a16:creationId xmlns:a16="http://schemas.microsoft.com/office/drawing/2014/main" id="{A9E754AE-D9F1-4CAA-A7B9-74DA0D9B75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158">
                  <a:extLst>
                    <a:ext uri="{FF2B5EF4-FFF2-40B4-BE49-F238E27FC236}">
                      <a16:creationId xmlns:a16="http://schemas.microsoft.com/office/drawing/2014/main" id="{50394FC1-E485-4AB9-BCC4-CD9E1749EE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33" name="Picture 159">
              <a:extLst>
                <a:ext uri="{FF2B5EF4-FFF2-40B4-BE49-F238E27FC236}">
                  <a16:creationId xmlns:a16="http://schemas.microsoft.com/office/drawing/2014/main" id="{0F59F5B5-D17E-4CE0-BF92-CA94A663C1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snu.edu/~hculbert.fs/versus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snu.edu/~hculbert/ppt.ht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9CB45F1-CAC2-47CA-A4DF-F4B87CCBA8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2932113"/>
            <a:ext cx="6934200" cy="1258887"/>
          </a:xfrm>
        </p:spPr>
        <p:txBody>
          <a:bodyPr/>
          <a:lstStyle/>
          <a:p>
            <a:pPr eaLnBrk="1" hangingPunct="1"/>
            <a:r>
              <a:rPr lang="en-US" altLang="en-US"/>
              <a:t>Theology and culture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B96851E-83C0-4ED0-AE8B-10BFDB6329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63638"/>
          </a:xfrm>
        </p:spPr>
        <p:txBody>
          <a:bodyPr/>
          <a:lstStyle/>
          <a:p>
            <a:pPr eaLnBrk="1" hangingPunct="1"/>
            <a:r>
              <a:rPr lang="en-US" altLang="en-US"/>
              <a:t>Theology of Missions</a:t>
            </a:r>
          </a:p>
          <a:p>
            <a:pPr eaLnBrk="1" hangingPunct="1"/>
            <a:r>
              <a:rPr lang="en-US" altLang="en-US"/>
              <a:t> Southern Nazarene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211A1B4-C2CB-45EB-A468-323449E1C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Charles Kraft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A49A50F-016A-4D3A-998E-361CFFF9D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Missionary anthropologist</a:t>
            </a:r>
          </a:p>
          <a:p>
            <a:pPr eaLnBrk="1" hangingPunct="1"/>
            <a:r>
              <a:rPr lang="en-US" altLang="en-US"/>
              <a:t>“Christianity in Culture,” 30 years after Niebuhr</a:t>
            </a:r>
          </a:p>
          <a:p>
            <a:pPr eaLnBrk="1" hangingPunct="1"/>
            <a:r>
              <a:rPr lang="en-US" altLang="en-US"/>
              <a:t>Sees 3 groupings of positions</a:t>
            </a:r>
          </a:p>
          <a:p>
            <a:pPr lvl="1" eaLnBrk="1" hangingPunct="1"/>
            <a:r>
              <a:rPr lang="en-US" altLang="en-US"/>
              <a:t>God against culture</a:t>
            </a:r>
          </a:p>
          <a:p>
            <a:pPr lvl="1" eaLnBrk="1" hangingPunct="1"/>
            <a:r>
              <a:rPr lang="en-US" altLang="en-US"/>
              <a:t>God in culture</a:t>
            </a:r>
          </a:p>
          <a:p>
            <a:pPr lvl="1" eaLnBrk="1" hangingPunct="1"/>
            <a:r>
              <a:rPr lang="en-US" altLang="en-US"/>
              <a:t>God above culture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B2242705-31E8-44E6-8BE9-A57DA3679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91">
            <a:off x="6865938" y="3590925"/>
            <a:ext cx="20764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26D2106-9E35-4467-8EE0-B7FE26175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Charles Kraft’s listing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8D27B81-63AC-4323-A40D-AE4C13ECF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God against culture</a:t>
            </a:r>
          </a:p>
          <a:p>
            <a:pPr lvl="1" eaLnBrk="1" hangingPunct="1"/>
            <a:r>
              <a:rPr lang="en-US" altLang="en-US"/>
              <a:t>Commitment to God is a decision to oppose culture</a:t>
            </a:r>
          </a:p>
          <a:p>
            <a:pPr lvl="1" eaLnBrk="1" hangingPunct="1"/>
            <a:r>
              <a:rPr lang="en-US" altLang="en-US"/>
              <a:t>Assumes all of culture is evil</a:t>
            </a:r>
          </a:p>
          <a:p>
            <a:pPr lvl="2" eaLnBrk="1" hangingPunct="1"/>
            <a:r>
              <a:rPr lang="en-US" altLang="en-US"/>
              <a:t>Speaking in tongues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E2A4449F-7403-4B4C-AAC2-1F6E4BF4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81534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23F614E-9512-44EE-A092-19F101674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A35617B-F7FE-4D7D-950E-A1565EEF4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God-in-culture positions</a:t>
            </a:r>
          </a:p>
          <a:p>
            <a:pPr lvl="1" eaLnBrk="1" hangingPunct="1"/>
            <a:r>
              <a:rPr lang="en-US" altLang="en-US"/>
              <a:t>God or Christ is merely culture hero (position of many anthropologists)</a:t>
            </a:r>
          </a:p>
          <a:p>
            <a:pPr lvl="1" eaLnBrk="1" hangingPunct="1"/>
            <a:r>
              <a:rPr lang="en-US" altLang="en-US"/>
              <a:t>God is contained within, or at least endorses, one particular culture (Example: Hebrews)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90F6D5E-D3FC-4646-9A2F-4EAD96738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7DFB908-EEF8-4770-890D-FE5B0D193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Five God-above-culture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God is above culture and unconcerned about human beings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Deism, African religions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Ignore God while holding tightly to some of Jesus’ teachings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Christians follow requirements of both Christ and culture, but each in its own place (Thomas Aquinas)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B1767EE-FAAA-4471-BBD2-C40D7CF4B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743CD6-5CED-4856-9746-BBDB2723A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God-above-culture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Dualism in which Christian is like an amphibian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Conversionist (Augustine, Calvin)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Culture is corrupted but usable and even redeemable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Christ above-but-through-culture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hlinkClick r:id="rId2"/>
              </a:rPr>
              <a:t>Summary web page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7AD0E08-6105-43D7-8BFB-0C6765345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i="0"/>
              <a:t>This PowerPoint presentation is available along with related materials and other PowerPoint presentations at </a:t>
            </a:r>
            <a:r>
              <a:rPr lang="en-US" altLang="en-US" sz="1600" i="0">
                <a:hlinkClick r:id="rId2"/>
              </a:rPr>
              <a:t>http://home.snu.edu/~hculbert/ppt.htm</a:t>
            </a:r>
            <a:endParaRPr lang="en-US" altLang="en-US" sz="1600" i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172B309-78CD-4E3A-93FC-D33F41B49E0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Content Placeholder 3">
            <a:extLst>
              <a:ext uri="{FF2B5EF4-FFF2-40B4-BE49-F238E27FC236}">
                <a16:creationId xmlns:a16="http://schemas.microsoft.com/office/drawing/2014/main" id="{177C5159-2008-4F80-81DF-7B8A2916FF1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1E0A3EC-582A-4CF3-AFB1-5D1628AFC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6A67C19-AAE3-4483-82F3-781D3E53E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Does what Christians believe give them a lens with which to view and interact with the surrounding culture?</a:t>
            </a:r>
          </a:p>
          <a:p>
            <a:pPr eaLnBrk="1" hangingPunct="1"/>
            <a:r>
              <a:rPr lang="en-US" altLang="en-US"/>
              <a:t>In what ways do Christians allow the larger culture to shape and define their beliefs?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2724986-E3F8-4E89-81C2-7704BAC5A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books</a:t>
            </a:r>
          </a:p>
        </p:txBody>
      </p:sp>
      <p:pic>
        <p:nvPicPr>
          <p:cNvPr id="5123" name="Picture 6">
            <a:extLst>
              <a:ext uri="{FF2B5EF4-FFF2-40B4-BE49-F238E27FC236}">
                <a16:creationId xmlns:a16="http://schemas.microsoft.com/office/drawing/2014/main" id="{A20B2BB4-FDED-41F5-9A12-2EBEA4C4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8445">
            <a:off x="1595438" y="1336675"/>
            <a:ext cx="2900362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7">
            <a:extLst>
              <a:ext uri="{FF2B5EF4-FFF2-40B4-BE49-F238E27FC236}">
                <a16:creationId xmlns:a16="http://schemas.microsoft.com/office/drawing/2014/main" id="{E73BB57E-00CC-405E-9131-09A7FCAF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91">
            <a:off x="4983163" y="577850"/>
            <a:ext cx="3438525" cy="52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>
            <a:extLst>
              <a:ext uri="{FF2B5EF4-FFF2-40B4-BE49-F238E27FC236}">
                <a16:creationId xmlns:a16="http://schemas.microsoft.com/office/drawing/2014/main" id="{024DAC56-7B2A-4182-B030-2DE015C68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8445">
            <a:off x="533400" y="4038600"/>
            <a:ext cx="17414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E9EB9C48-5EE7-43B0-BD2B-5D261CF1A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Richard Niebuhr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4446F2D-31C8-49C8-BD9E-55E6BAB65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Pastor in Evangelical and Reformed Church (St. Louis)</a:t>
            </a:r>
          </a:p>
          <a:p>
            <a:pPr eaLnBrk="1" hangingPunct="1"/>
            <a:r>
              <a:rPr lang="en-US" altLang="en-US"/>
              <a:t>Yale seminary professor when he published </a:t>
            </a:r>
            <a:r>
              <a:rPr lang="en-US" altLang="en-US" i="1"/>
              <a:t>Christ and Culture</a:t>
            </a:r>
            <a:r>
              <a:rPr lang="en-US" altLang="en-US"/>
              <a:t> (1951)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C60BABFA-6A18-4E20-8AD6-4F059AC61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386637" cy="1143000"/>
          </a:xfrm>
        </p:spPr>
        <p:txBody>
          <a:bodyPr/>
          <a:lstStyle/>
          <a:p>
            <a:pPr eaLnBrk="1" hangingPunct="1"/>
            <a:r>
              <a:rPr lang="en-US" altLang="en-US"/>
              <a:t>Niebuhr’s 5 classic positions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202373F9-9721-48A0-BF17-A16DC63B4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1. Christ against culture</a:t>
            </a:r>
          </a:p>
          <a:p>
            <a:pPr lvl="1" eaLnBrk="1" hangingPunct="1"/>
            <a:r>
              <a:rPr lang="en-US" altLang="en-US"/>
              <a:t>Following Christ means rejecting loyalty to “sinful” culture</a:t>
            </a:r>
          </a:p>
          <a:p>
            <a:pPr lvl="1" eaLnBrk="1" hangingPunct="1"/>
            <a:r>
              <a:rPr lang="en-US" altLang="en-US"/>
              <a:t>Church’s primary identity is that of resisting cultural accommodation</a:t>
            </a:r>
          </a:p>
          <a:p>
            <a:pPr lvl="1" eaLnBrk="1" hangingPunct="1"/>
            <a:r>
              <a:rPr lang="en-US" altLang="en-US"/>
              <a:t>A “holy huddle” of Christians who rarely dialog with outsiders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364C08DF-4663-40F7-A176-371CD21C6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Niebuhr’s classic positions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2C93F0F4-B362-4FA5-B65E-C1903C5F8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2. Christ of culture</a:t>
            </a:r>
          </a:p>
          <a:p>
            <a:pPr lvl="1" eaLnBrk="1" hangingPunct="1"/>
            <a:r>
              <a:rPr lang="en-US" altLang="en-US"/>
              <a:t>Uncritical, accommodationist perspective</a:t>
            </a:r>
          </a:p>
          <a:p>
            <a:pPr lvl="1" eaLnBrk="1" hangingPunct="1"/>
            <a:r>
              <a:rPr lang="en-US" altLang="en-US"/>
              <a:t>Affirming both Christ and culture and denying any necessary opposition between the two. </a:t>
            </a:r>
          </a:p>
          <a:p>
            <a:pPr lvl="1" eaLnBrk="1" hangingPunct="1"/>
            <a:r>
              <a:rPr lang="en-US" altLang="en-US"/>
              <a:t>Christianity and culture become fused regardless of their differences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EA5F817E-CA25-425E-95AB-40137777E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E78CE6F5-03B6-44E7-B1C5-367012514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3. Christ above culture</a:t>
            </a:r>
          </a:p>
          <a:p>
            <a:pPr lvl="1" eaLnBrk="1" hangingPunct="1"/>
            <a:r>
              <a:rPr lang="en-US" altLang="en-US"/>
              <a:t>An attempt at a synthesis of the two extreme positions</a:t>
            </a:r>
          </a:p>
          <a:p>
            <a:pPr lvl="1" eaLnBrk="1" hangingPunct="1"/>
            <a:r>
              <a:rPr lang="en-US" altLang="en-US"/>
              <a:t>The gospel elevates and validates the best of culture while rejecting that which is antithetical to the gospel</a:t>
            </a:r>
          </a:p>
          <a:p>
            <a:pPr lvl="1" eaLnBrk="1" hangingPunct="1"/>
            <a:r>
              <a:rPr lang="en-US" altLang="en-US"/>
              <a:t>Not “either-or” but always “both-and”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36C21E85-1E9C-432B-B596-8CF8C3A1A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36BEF9F-DFC8-4786-A971-A163CF45C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4. Christ and culture in paradox</a:t>
            </a:r>
          </a:p>
          <a:p>
            <a:pPr lvl="1" eaLnBrk="1" hangingPunct="1"/>
            <a:r>
              <a:rPr lang="en-US" altLang="en-US"/>
              <a:t>Sees culture as neutral with the tension being between God and humanity</a:t>
            </a:r>
          </a:p>
          <a:p>
            <a:pPr lvl="1" eaLnBrk="1" hangingPunct="1"/>
            <a:r>
              <a:rPr lang="en-US" altLang="en-US"/>
              <a:t>Each Christian is a subject of two realms--two "kingdoms," but one king, Christ. 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C484953-A51D-4FAC-BC6E-B796C35B8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9F4A9E7-4751-4B85-AAE8-05077844C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54864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5. Christ the transformer of culture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A conversionist approach to culture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Evil is a perversion of good rather than having its own fundamental reality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The Puritan ethic perspective which sees the whole of life as in some sense requiring to be converted to Christ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</Template>
  <TotalTime>614</TotalTime>
  <Words>459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Tahoma</vt:lpstr>
      <vt:lpstr>Arial</vt:lpstr>
      <vt:lpstr>Times New Roman</vt:lpstr>
      <vt:lpstr>Calibri</vt:lpstr>
      <vt:lpstr>GLOBAL</vt:lpstr>
      <vt:lpstr>Theology and culture</vt:lpstr>
      <vt:lpstr>PowerPoint Presentation</vt:lpstr>
      <vt:lpstr>Two books</vt:lpstr>
      <vt:lpstr>Richard Niebuhr</vt:lpstr>
      <vt:lpstr>Niebuhr’s 5 classic positions</vt:lpstr>
      <vt:lpstr>Niebuhr’s classic positions</vt:lpstr>
      <vt:lpstr>PowerPoint Presentation</vt:lpstr>
      <vt:lpstr>PowerPoint Presentation</vt:lpstr>
      <vt:lpstr>PowerPoint Presentation</vt:lpstr>
      <vt:lpstr>Charles Kraft</vt:lpstr>
      <vt:lpstr>Charles Kraft’s listing</vt:lpstr>
      <vt:lpstr>PowerPoint Presentation</vt:lpstr>
      <vt:lpstr>PowerPoint Presentation</vt:lpstr>
      <vt:lpstr>PowerPoint Presentation</vt:lpstr>
      <vt:lpstr>This PowerPoint presentation is available along with related materials and other PowerPoint presentations at http://home.snu.edu/~hculbert/ppt.htm</vt:lpstr>
    </vt:vector>
  </TitlesOfParts>
  <Company>Southern Nazarene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 and culture</dc:title>
  <dc:creator>it</dc:creator>
  <cp:lastModifiedBy>Howard Culbertson</cp:lastModifiedBy>
  <cp:revision>14</cp:revision>
  <cp:lastPrinted>1601-01-01T00:00:00Z</cp:lastPrinted>
  <dcterms:created xsi:type="dcterms:W3CDTF">2003-02-12T14:13:06Z</dcterms:created>
  <dcterms:modified xsi:type="dcterms:W3CDTF">2020-12-18T13:11:05Z</dcterms:modified>
</cp:coreProperties>
</file>