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70" r:id="rId4"/>
    <p:sldId id="271" r:id="rId5"/>
    <p:sldId id="272" r:id="rId6"/>
    <p:sldId id="265" r:id="rId7"/>
    <p:sldId id="268" r:id="rId8"/>
    <p:sldId id="267" r:id="rId9"/>
    <p:sldId id="277" r:id="rId10"/>
    <p:sldId id="266" r:id="rId11"/>
    <p:sldId id="273" r:id="rId12"/>
    <p:sldId id="274" r:id="rId13"/>
    <p:sldId id="275" r:id="rId14"/>
    <p:sldId id="278" r:id="rId15"/>
    <p:sldId id="279" r:id="rId16"/>
    <p:sldId id="276" r:id="rId17"/>
    <p:sldId id="269" r:id="rId18"/>
    <p:sldId id="280" r:id="rId19"/>
    <p:sldId id="281" r:id="rId20"/>
    <p:sldId id="282" r:id="rId21"/>
    <p:sldId id="283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11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31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730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730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54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3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57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92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1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20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7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06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00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690F249-683F-45E7-ABC4-0FB9A1763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ds.yahoo.com/S=96062857/K=dollars.gif/v=2/SID=e/l=II/R=38/*-http:/images.search.yahoo.com/search/images/view?back=http%3a//images.search.yahoo.com/search/images%3fsrch=1%26p=dollars.gif%26ei=UTF-8%26n=20%26fl=0%26b=21&amp;h=256&amp;w=256&amp;imgcurl=gold-club.narod.ru/images/dollars.gif&amp;imgurl=gold-club.narod.ru/images/dollars.gif&amp;name=%3cb%3edollars%3c/b%3e.%3cb%3egif%3c/b%3e&amp;p=dollars.gif&amp;rurl=http%3a//gold-club.narod.ru/&amp;rcurl=http%3a//gold-club.narod.ru/&amp;type=&amp;no=38&amp;tt=8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maps.library.umass.edu/raster/other_historical/images/arrow_jpg/Africa.jpg&amp;imgrefurl=http://www.lib.utexas.edu/maps/map_sites/hist_sites.html&amp;h=1213&amp;w=1497&amp;sz=396&amp;tbnid=d1_b8FCTC88J:&amp;tbnh=121&amp;tbnw=149&amp;prev=/images%3Fq%3Dafrica.jpg%26hl%3Den%26lr%3D%26ie%3DUTF-8%26oe%3DUTF-8%26sa%3D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snu.edu/~hculbert/ppt.ht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learnnc.org/learnnc/lessonp.nsf/0/7cff09185b3d420d85256b5e005c481d/%24FILE/africa.jpg&amp;imgrefurl=http://www.learnnc.org/learnnc/lessonp.nsf/0/7cff09185b3d420d85256b5e005c481d/%24FILE/ambassador.html&amp;h=227&amp;w=208&amp;sz=10&amp;tbnid=LfhfF6Tb4FIJ:&amp;tbnh=102&amp;tbnw=94&amp;prev=/images%3Fq%3Dafrica.jpg%26start%3D40%26hl%3Den%26lr%3D%26ie%3DUTF-8%26oe%3DUTF-8%26sa%3D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8277789-F655-4400-BA2E-5EC3FD5E94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914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>
                <a:solidFill>
                  <a:schemeClr val="tx1"/>
                </a:solidFill>
                <a:latin typeface="Arial Black" panose="020B0A04020102020204" pitchFamily="34" charset="0"/>
              </a:rPr>
              <a:t>“Please don’t send me to Africa”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B7B0004-1DB4-41CB-A1AF-9D30CBFA0B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78486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Lyrics and music by Scott Wesley Brown and Phill McHugh </a:t>
            </a:r>
          </a:p>
          <a:p>
            <a:pPr lvl="1" eaLnBrk="1" hangingPunct="1"/>
            <a:r>
              <a:rPr lang="en-US" altLang="en-US" sz="1200" dirty="0"/>
              <a:t>Copyright 1988, BMG Songs / Pamela Kay Music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0F7E61F2-FE15-4764-B544-6ACE69EE3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9A40A523-ACCE-4BBD-96E2-DB234AB14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I'll see that the money is gathered.</a:t>
            </a:r>
          </a:p>
          <a:p>
            <a:pPr eaLnBrk="1" hangingPunct="1"/>
            <a:r>
              <a:rPr lang="en-US" altLang="en-US"/>
              <a:t>I'll see that the money is sent. </a:t>
            </a:r>
          </a:p>
        </p:txBody>
      </p:sp>
      <p:pic>
        <p:nvPicPr>
          <p:cNvPr id="11268" name="Picture 15">
            <a:hlinkClick r:id="rId2"/>
            <a:extLst>
              <a:ext uri="{FF2B5EF4-FFF2-40B4-BE49-F238E27FC236}">
                <a16:creationId xmlns:a16="http://schemas.microsoft.com/office/drawing/2014/main" id="{398EC1E4-B5E7-4E73-B424-A4BAE06B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>
            <a:hlinkClick r:id="rId2"/>
            <a:extLst>
              <a:ext uri="{FF2B5EF4-FFF2-40B4-BE49-F238E27FC236}">
                <a16:creationId xmlns:a16="http://schemas.microsoft.com/office/drawing/2014/main" id="{26A89D56-25BB-4512-9B4C-68383578C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7">
            <a:hlinkClick r:id="rId2"/>
            <a:extLst>
              <a:ext uri="{FF2B5EF4-FFF2-40B4-BE49-F238E27FC236}">
                <a16:creationId xmlns:a16="http://schemas.microsoft.com/office/drawing/2014/main" id="{86EF6B21-84BF-43FF-A1F1-231D71C1F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8">
            <a:extLst>
              <a:ext uri="{FF2B5EF4-FFF2-40B4-BE49-F238E27FC236}">
                <a16:creationId xmlns:a16="http://schemas.microsoft.com/office/drawing/2014/main" id="{C9FF8E94-79ED-4D44-A980-E9532E9F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1785938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19">
            <a:extLst>
              <a:ext uri="{FF2B5EF4-FFF2-40B4-BE49-F238E27FC236}">
                <a16:creationId xmlns:a16="http://schemas.microsoft.com/office/drawing/2014/main" id="{952E6F93-76EA-4B91-8D14-2C580178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785938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91768F0-66FB-4ABB-AF45-883F4C00C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F90AFE9-B4FC-47CF-AC9F-41B2569AD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I'll wash and stack the communion cups.</a:t>
            </a:r>
          </a:p>
          <a:p>
            <a:pPr eaLnBrk="1" hangingPunct="1"/>
            <a:r>
              <a:rPr lang="en-US" altLang="en-US"/>
              <a:t> I'll tithe eleven percent.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18971803-AD75-48A7-85A9-14C761CE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1874838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CE0BDDA-B4CA-49D4-ABBA-884FD1771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BF3C957-3D87-442D-8718-D6466266A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I'll volunteer for the nursery; </a:t>
            </a:r>
          </a:p>
          <a:p>
            <a:pPr eaLnBrk="1" hangingPunct="1"/>
            <a:r>
              <a:rPr lang="en-US" altLang="en-US"/>
              <a:t>I'll go on the youth group retreat.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B2841850-74D1-454E-B5F4-1F5464FA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2160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">
            <a:extLst>
              <a:ext uri="{FF2B5EF4-FFF2-40B4-BE49-F238E27FC236}">
                <a16:creationId xmlns:a16="http://schemas.microsoft.com/office/drawing/2014/main" id="{66B7C07D-0C6E-485B-94ED-A65151B7B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2895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>
            <a:extLst>
              <a:ext uri="{FF2B5EF4-FFF2-40B4-BE49-F238E27FC236}">
                <a16:creationId xmlns:a16="http://schemas.microsoft.com/office/drawing/2014/main" id="{6BDD7930-B719-4639-B885-E74D81EE6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14663"/>
            <a:ext cx="25908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E44BE8B-273B-4103-9377-531898B8F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4316CE4-174B-464B-865D-946EBADEC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I'll usher; I'll deacon; I'll go door to door. </a:t>
            </a:r>
          </a:p>
          <a:p>
            <a:pPr eaLnBrk="1" hangingPunct="1"/>
            <a:r>
              <a:rPr lang="en-US" altLang="en-US"/>
              <a:t>Just let me keep warming this seat.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C9B300D-C436-49DD-A5C3-C15A8D684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057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92BD7BD-119F-4B88-96B5-C953164A5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772400" cy="5486400"/>
          </a:xfrm>
        </p:spPr>
        <p:txBody>
          <a:bodyPr/>
          <a:lstStyle/>
          <a:p>
            <a:pPr eaLnBrk="1" hangingPunct="1"/>
            <a:r>
              <a:rPr lang="en-US" altLang="en-US"/>
              <a:t>Please don't send me to Africa </a:t>
            </a:r>
          </a:p>
          <a:p>
            <a:pPr eaLnBrk="1" hangingPunct="1"/>
            <a:r>
              <a:rPr lang="en-US" altLang="en-US"/>
              <a:t>I don't think I've got what it takes.</a:t>
            </a:r>
          </a:p>
          <a:p>
            <a:pPr eaLnBrk="1" hangingPunct="1"/>
            <a:endParaRPr lang="en-US" altLang="en-US"/>
          </a:p>
        </p:txBody>
      </p:sp>
      <p:pic>
        <p:nvPicPr>
          <p:cNvPr id="15363" name="Picture 6" descr="William Sheppard">
            <a:extLst>
              <a:ext uri="{FF2B5EF4-FFF2-40B4-BE49-F238E27FC236}">
                <a16:creationId xmlns:a16="http://schemas.microsoft.com/office/drawing/2014/main" id="{E45D9580-1991-4336-BE1B-3677FA93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20574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>
            <a:hlinkClick r:id="rId3"/>
            <a:extLst>
              <a:ext uri="{FF2B5EF4-FFF2-40B4-BE49-F238E27FC236}">
                <a16:creationId xmlns:a16="http://schemas.microsoft.com/office/drawing/2014/main" id="{462BE611-D952-48DE-BE68-1CD13E1C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17033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>
            <a:extLst>
              <a:ext uri="{FF2B5EF4-FFF2-40B4-BE49-F238E27FC236}">
                <a16:creationId xmlns:a16="http://schemas.microsoft.com/office/drawing/2014/main" id="{50CB3184-F9B6-4E01-857E-A014E30A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0002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549151-0CA3-4D0A-8105-38275FAD8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E26F867-D913-4C3B-A87F-C1825733D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6781800" cy="5486400"/>
          </a:xfrm>
        </p:spPr>
        <p:txBody>
          <a:bodyPr/>
          <a:lstStyle/>
          <a:p>
            <a:pPr eaLnBrk="1" hangingPunct="1"/>
            <a:r>
              <a:rPr lang="en-US" altLang="en-US"/>
              <a:t>I'm just a man; I'm not a Tarzan </a:t>
            </a:r>
          </a:p>
          <a:p>
            <a:pPr eaLnBrk="1" hangingPunct="1"/>
            <a:r>
              <a:rPr lang="en-US" altLang="en-US"/>
              <a:t>I don't like lions, gorillas or snakes 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id="{3D759A6B-FF87-4606-A483-3B18828FC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6859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>
            <a:extLst>
              <a:ext uri="{FF2B5EF4-FFF2-40B4-BE49-F238E27FC236}">
                <a16:creationId xmlns:a16="http://schemas.microsoft.com/office/drawing/2014/main" id="{FD2BDB27-6A16-45D9-A9D2-D1CF1E64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803525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4">
            <a:extLst>
              <a:ext uri="{FF2B5EF4-FFF2-40B4-BE49-F238E27FC236}">
                <a16:creationId xmlns:a16="http://schemas.microsoft.com/office/drawing/2014/main" id="{3B0DF9B8-EB69-431A-8B28-4068C516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7432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>
            <a:extLst>
              <a:ext uri="{FF2B5EF4-FFF2-40B4-BE49-F238E27FC236}">
                <a16:creationId xmlns:a16="http://schemas.microsoft.com/office/drawing/2014/main" id="{E23CC1A2-19AF-413E-BC72-AFDE2F6E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22688"/>
            <a:ext cx="10668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8E8E40-7B71-453A-83E4-15928DB8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C523A4-4750-4B36-B188-9D5DA84ED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620000" cy="5486400"/>
          </a:xfrm>
        </p:spPr>
        <p:txBody>
          <a:bodyPr/>
          <a:lstStyle/>
          <a:p>
            <a:pPr eaLnBrk="1" hangingPunct="1"/>
            <a:r>
              <a:rPr lang="en-US" altLang="en-US"/>
              <a:t>I'll serve you here in Suburbia </a:t>
            </a:r>
          </a:p>
          <a:p>
            <a:pPr eaLnBrk="1" hangingPunct="1"/>
            <a:r>
              <a:rPr lang="en-US" altLang="en-US"/>
              <a:t>In my comfortable middle class life </a:t>
            </a: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D9D9CEFE-22D5-4996-A869-9129E2F4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6464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107D7CAE-357A-4FA5-B85A-7FD35F15C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C202C4B8-C024-4A60-8CAD-0E9004674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 please don't send me out into the bush </a:t>
            </a:r>
          </a:p>
          <a:p>
            <a:pPr eaLnBrk="1" hangingPunct="1"/>
            <a:r>
              <a:rPr lang="en-US" altLang="en-US"/>
              <a:t>Where the natives are restless at night. </a:t>
            </a:r>
          </a:p>
        </p:txBody>
      </p:sp>
      <p:pic>
        <p:nvPicPr>
          <p:cNvPr id="18436" name="Picture 9">
            <a:extLst>
              <a:ext uri="{FF2B5EF4-FFF2-40B4-BE49-F238E27FC236}">
                <a16:creationId xmlns:a16="http://schemas.microsoft.com/office/drawing/2014/main" id="{97513132-2A16-4EDD-B34D-DDE0B393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90925"/>
            <a:ext cx="28956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>
            <a:extLst>
              <a:ext uri="{FF2B5EF4-FFF2-40B4-BE49-F238E27FC236}">
                <a16:creationId xmlns:a16="http://schemas.microsoft.com/office/drawing/2014/main" id="{7F4702C8-3273-4CFA-A105-46AE69C8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1945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DB2E0A5-6A98-4486-90CD-379344DAA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772400" cy="5486400"/>
          </a:xfrm>
        </p:spPr>
        <p:txBody>
          <a:bodyPr/>
          <a:lstStyle/>
          <a:p>
            <a:pPr eaLnBrk="1" hangingPunct="1"/>
            <a:r>
              <a:rPr lang="en-US" altLang="en-US"/>
              <a:t>Please don't send me to Africa </a:t>
            </a:r>
          </a:p>
          <a:p>
            <a:pPr eaLnBrk="1" hangingPunct="1"/>
            <a:r>
              <a:rPr lang="en-US" altLang="en-US"/>
              <a:t>I don't think I've got what it takes.</a:t>
            </a:r>
          </a:p>
          <a:p>
            <a:pPr eaLnBrk="1" hangingPunct="1"/>
            <a:endParaRPr lang="en-US" altLang="en-US"/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1A3A08FE-5285-4A71-A51E-C1FAE227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13025"/>
            <a:ext cx="2286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Africa">
            <a:extLst>
              <a:ext uri="{FF2B5EF4-FFF2-40B4-BE49-F238E27FC236}">
                <a16:creationId xmlns:a16="http://schemas.microsoft.com/office/drawing/2014/main" id="{E7E4542D-6FB7-4A5F-BC7C-FC6ACC363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49663"/>
            <a:ext cx="37338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>
            <a:extLst>
              <a:ext uri="{FF2B5EF4-FFF2-40B4-BE49-F238E27FC236}">
                <a16:creationId xmlns:a16="http://schemas.microsoft.com/office/drawing/2014/main" id="{7958ABD3-2489-4CEF-A5E6-DE4E2EE9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74938"/>
            <a:ext cx="1482725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A85CB427-5737-4F97-B9B6-347F8C49D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6629400" cy="5486400"/>
          </a:xfrm>
        </p:spPr>
        <p:txBody>
          <a:bodyPr/>
          <a:lstStyle/>
          <a:p>
            <a:pPr eaLnBrk="1" hangingPunct="1"/>
            <a:r>
              <a:rPr lang="en-US" altLang="en-US"/>
              <a:t>I'm just a man; I'm not a Tarzan </a:t>
            </a:r>
          </a:p>
          <a:p>
            <a:pPr eaLnBrk="1" hangingPunct="1"/>
            <a:r>
              <a:rPr lang="en-US" altLang="en-US"/>
              <a:t>I don't like lions, gorillas or snakes </a:t>
            </a:r>
          </a:p>
        </p:txBody>
      </p:sp>
      <p:pic>
        <p:nvPicPr>
          <p:cNvPr id="20483" name="Picture 10">
            <a:extLst>
              <a:ext uri="{FF2B5EF4-FFF2-40B4-BE49-F238E27FC236}">
                <a16:creationId xmlns:a16="http://schemas.microsoft.com/office/drawing/2014/main" id="{06698069-EDC8-456C-9654-2B9B3E3B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7391400" y="533400"/>
            <a:ext cx="1371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>
            <a:extLst>
              <a:ext uri="{FF2B5EF4-FFF2-40B4-BE49-F238E27FC236}">
                <a16:creationId xmlns:a16="http://schemas.microsoft.com/office/drawing/2014/main" id="{7531C31D-97FE-4BCA-9565-338653BB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9343" b="4234"/>
          <a:stretch>
            <a:fillRect/>
          </a:stretch>
        </p:blipFill>
        <p:spPr bwMode="auto">
          <a:xfrm>
            <a:off x="3505200" y="3581400"/>
            <a:ext cx="52181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4">
            <a:extLst>
              <a:ext uri="{FF2B5EF4-FFF2-40B4-BE49-F238E27FC236}">
                <a16:creationId xmlns:a16="http://schemas.microsoft.com/office/drawing/2014/main" id="{F84D5BF7-0FD6-428C-81A1-DBCDEEFF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D631"/>
              </a:clrFrom>
              <a:clrTo>
                <a:srgbClr val="F7D6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487613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>
            <a:extLst>
              <a:ext uri="{FF2B5EF4-FFF2-40B4-BE49-F238E27FC236}">
                <a16:creationId xmlns:a16="http://schemas.microsoft.com/office/drawing/2014/main" id="{1F0A19AD-2C81-4516-AC03-6A0533EBF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075" name="Rectangle 7">
            <a:extLst>
              <a:ext uri="{FF2B5EF4-FFF2-40B4-BE49-F238E27FC236}">
                <a16:creationId xmlns:a16="http://schemas.microsoft.com/office/drawing/2014/main" id="{0FB324DE-B6AD-4CB3-8B0E-A80A02258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 Lord, I am your willing servant </a:t>
            </a:r>
          </a:p>
          <a:p>
            <a:pPr eaLnBrk="1" hangingPunct="1"/>
            <a:r>
              <a:rPr lang="en-US" altLang="en-US"/>
              <a:t>You know that I have been for years </a:t>
            </a: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71C9AA26-8035-4857-B6B1-5256C279F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1303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5E062F4-8E5E-49C8-A478-DDD9567A1F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FE4DE8A-AC21-487B-B673-711FEE8E5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I'll serve you here in Suburbia </a:t>
            </a:r>
          </a:p>
          <a:p>
            <a:pPr eaLnBrk="1" hangingPunct="1"/>
            <a:r>
              <a:rPr lang="en-US" altLang="en-US"/>
              <a:t>In my comfortable middle class life </a:t>
            </a:r>
          </a:p>
        </p:txBody>
      </p:sp>
      <p:pic>
        <p:nvPicPr>
          <p:cNvPr id="21508" name="Picture 8">
            <a:extLst>
              <a:ext uri="{FF2B5EF4-FFF2-40B4-BE49-F238E27FC236}">
                <a16:creationId xmlns:a16="http://schemas.microsoft.com/office/drawing/2014/main" id="{FCD0391F-ACF7-4C7D-93DD-EC384142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98788"/>
            <a:ext cx="31242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0B25E3B-4BC9-4D1A-821B-4546AFC9F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2162B86-0B34-4DF0-BCF7-185FF8885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 please don't send me to the ends of the earth </a:t>
            </a:r>
          </a:p>
          <a:p>
            <a:pPr eaLnBrk="1" hangingPunct="1"/>
            <a:r>
              <a:rPr lang="en-US" altLang="en-US"/>
              <a:t>Where the natives are restless at night. </a:t>
            </a: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4275E75B-A37C-491F-9D62-14207145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4114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38423A8F-C253-4E17-86C3-D203242E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26670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E1EE5C1-F523-4E37-BFEE-38A5E9E7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657600"/>
            <a:ext cx="11699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C211BB-003D-4A2E-A5E0-3765200B8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00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                                                                                         </a:t>
            </a:r>
            <a:r>
              <a:rPr lang="en-US" altLang="en-US" sz="2400">
                <a:solidFill>
                  <a:schemeClr val="tx1"/>
                </a:solidFill>
              </a:rPr>
              <a:t>Okay, I’ll go.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A2860F54-B1E4-4213-A52C-15C191180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1800">
                <a:solidFill>
                  <a:schemeClr val="tx1"/>
                </a:solidFill>
              </a:rPr>
              <a:t>This PowerPoint presentation is available along with related materials and other PowerPoint presentations at </a:t>
            </a:r>
            <a:r>
              <a:rPr lang="en-US" altLang="en-US" sz="1800">
                <a:solidFill>
                  <a:schemeClr val="tx1"/>
                </a:solidFill>
                <a:hlinkClick r:id="rId2"/>
              </a:rPr>
              <a:t>http://home.snu.edu/~hculbert/ppt.htm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422DAF34-F618-41B4-A2D1-A23693515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0DFE0BBA-A63F-4C1C-9F01-88D2DF7B3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I'm here in this pew every Sunday and  Wednesday. </a:t>
            </a:r>
          </a:p>
          <a:p>
            <a:pPr eaLnBrk="1" hangingPunct="1"/>
            <a:r>
              <a:rPr lang="en-US" altLang="en-US"/>
              <a:t>I've stained it with many a tear .</a:t>
            </a:r>
          </a:p>
        </p:txBody>
      </p:sp>
      <p:pic>
        <p:nvPicPr>
          <p:cNvPr id="4100" name="Picture 7">
            <a:extLst>
              <a:ext uri="{FF2B5EF4-FFF2-40B4-BE49-F238E27FC236}">
                <a16:creationId xmlns:a16="http://schemas.microsoft.com/office/drawing/2014/main" id="{8CC1353D-4379-429E-BDDD-50E42A25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467100"/>
            <a:ext cx="3090862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CFF7B495-9235-4BE4-98F0-F0E162433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52B26F29-1608-44D5-824A-8A2E9B1C6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I've given you years of my service. </a:t>
            </a:r>
          </a:p>
          <a:p>
            <a:pPr eaLnBrk="1" hangingPunct="1"/>
            <a:r>
              <a:rPr lang="en-US" altLang="en-US"/>
              <a:t>I've always given my best.</a:t>
            </a:r>
          </a:p>
        </p:txBody>
      </p:sp>
      <p:pic>
        <p:nvPicPr>
          <p:cNvPr id="5124" name="Picture 3">
            <a:extLst>
              <a:ext uri="{FF2B5EF4-FFF2-40B4-BE49-F238E27FC236}">
                <a16:creationId xmlns:a16="http://schemas.microsoft.com/office/drawing/2014/main" id="{048A33DF-21DE-4994-AAFE-E122CB4F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3033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7C965A9E-763C-465D-8B4F-D96530BD0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id="{0F0F00CE-AEFD-4828-9D73-B2730CBC2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And I've never asked you for anything much;</a:t>
            </a:r>
          </a:p>
          <a:p>
            <a:pPr eaLnBrk="1" hangingPunct="1"/>
            <a:r>
              <a:rPr lang="en-US" altLang="en-US"/>
              <a:t>So, Lord, I deserve this request:</a:t>
            </a: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05811021-0574-4D58-A0C7-9FA6FA37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60775"/>
            <a:ext cx="1600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8809F35D-7133-4E75-95CA-58CAC1170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7772400" cy="5486400"/>
          </a:xfrm>
        </p:spPr>
        <p:txBody>
          <a:bodyPr/>
          <a:lstStyle/>
          <a:p>
            <a:pPr eaLnBrk="1" hangingPunct="1"/>
            <a:r>
              <a:rPr lang="en-US" altLang="en-US"/>
              <a:t>Please don't send me to Africa </a:t>
            </a:r>
          </a:p>
          <a:p>
            <a:pPr eaLnBrk="1" hangingPunct="1"/>
            <a:r>
              <a:rPr lang="en-US" altLang="en-US"/>
              <a:t>I don't think I've got what it takes.</a:t>
            </a:r>
          </a:p>
          <a:p>
            <a:pPr eaLnBrk="1" hangingPunct="1"/>
            <a:endParaRPr lang="en-US" altLang="en-US"/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13A34D3B-C943-430E-AD0E-5EF24814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13025"/>
            <a:ext cx="2286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hlinkClick r:id="rId3"/>
            <a:extLst>
              <a:ext uri="{FF2B5EF4-FFF2-40B4-BE49-F238E27FC236}">
                <a16:creationId xmlns:a16="http://schemas.microsoft.com/office/drawing/2014/main" id="{21C77AB0-0159-4B5F-9F79-C9C8F897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68575"/>
            <a:ext cx="10747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75D23D6E-9D7F-492D-AD01-D0D71957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03700"/>
            <a:ext cx="2895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F6E9C08B-84A0-482F-9F29-10F1778BB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19026A08-3B8C-4A92-9124-B75EF6712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I'm just a man; I'm not a Tarzan </a:t>
            </a:r>
          </a:p>
          <a:p>
            <a:pPr eaLnBrk="1" hangingPunct="1"/>
            <a:r>
              <a:rPr lang="en-US" altLang="en-US"/>
              <a:t>I don't like lions, gorillas or snakes </a:t>
            </a: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E571A224-950E-4228-B18D-D4F3E59C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3DBEC"/>
              </a:clrFrom>
              <a:clrTo>
                <a:srgbClr val="E3D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2385" b="1370"/>
          <a:stretch>
            <a:fillRect/>
          </a:stretch>
        </p:blipFill>
        <p:spPr bwMode="auto">
          <a:xfrm>
            <a:off x="1295400" y="3886200"/>
            <a:ext cx="19796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A4E46533-301D-4879-B0BE-03978D397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3400"/>
            <a:ext cx="822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>
            <a:extLst>
              <a:ext uri="{FF2B5EF4-FFF2-40B4-BE49-F238E27FC236}">
                <a16:creationId xmlns:a16="http://schemas.microsoft.com/office/drawing/2014/main" id="{F689C8E9-99FF-4B48-A25A-F9F36A5F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5908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87F0AB93-F9EA-4798-9468-FE6BE7117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0ADB4A62-3F2B-4E23-A1C9-38757EAA2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I'll serve you here in Suburbia </a:t>
            </a:r>
          </a:p>
          <a:p>
            <a:pPr eaLnBrk="1" hangingPunct="1"/>
            <a:r>
              <a:rPr lang="en-US" altLang="en-US"/>
              <a:t>In my comfortable middle class life. </a:t>
            </a: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D34F56F6-981B-4F63-BAA3-CB968860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267811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DE9120A-B67A-4C9F-9208-51FC16EE0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65A0B6D-129C-49E3-9F14-F7EA142CE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5486400"/>
          </a:xfrm>
        </p:spPr>
        <p:txBody>
          <a:bodyPr/>
          <a:lstStyle/>
          <a:p>
            <a:pPr eaLnBrk="1" hangingPunct="1"/>
            <a:r>
              <a:rPr lang="en-US" altLang="en-US"/>
              <a:t>But please don't send me out into the bush </a:t>
            </a:r>
          </a:p>
          <a:p>
            <a:pPr eaLnBrk="1" hangingPunct="1"/>
            <a:r>
              <a:rPr lang="en-US" altLang="en-US"/>
              <a:t>Where the natives are restless at night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7E5FAAF-DD9C-4F91-9C04-2187D3A5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1558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EDB02FD9-0010-4D65-BB91-377D1F7A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17875"/>
            <a:ext cx="3810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376</Words>
  <Application>Microsoft Office PowerPoint</Application>
  <PresentationFormat>On-screen Show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Arial</vt:lpstr>
      <vt:lpstr>Arial Black</vt:lpstr>
      <vt:lpstr>Calibri</vt:lpstr>
      <vt:lpstr>Default Design</vt:lpstr>
      <vt:lpstr>“Please don’t send me to Africa”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Okay, I’ll go.</vt:lpstr>
      <vt:lpstr>This PowerPoint presentation is available along with related materials and other PowerPoint presentations at http://home.snu.edu/~hculbert/ppt.htm 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Howard Culbertson</cp:lastModifiedBy>
  <cp:revision>9</cp:revision>
  <dcterms:created xsi:type="dcterms:W3CDTF">2004-04-16T19:41:24Z</dcterms:created>
  <dcterms:modified xsi:type="dcterms:W3CDTF">2020-12-18T12:28:10Z</dcterms:modified>
</cp:coreProperties>
</file>