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25E0F-2D5F-4590-91B6-443D17E952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648A3-E8A3-4CCF-A4DF-95CFBDA85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648A3-E8A3-4CCF-A4DF-95CFBDA855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648A3-E8A3-4CCF-A4DF-95CFBDA855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648A3-E8A3-4CCF-A4DF-95CFBDA855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648A3-E8A3-4CCF-A4DF-95CFBDA855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996FB-FC03-4A64-BFBE-A403DBE4A1A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E07E7-D14C-42FA-AAEF-A1CD9D82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http:/home.snu.edu/~hculbert/ppt.ht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E:\RELIGI~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76200"/>
            <a:ext cx="8354907" cy="63188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6367046"/>
            <a:ext cx="392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http://chato.cl/blog/files/religions_world.jpg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200807~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707286" cy="609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flipH="1">
            <a:off x="304800" y="6321623"/>
            <a:ext cx="8458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http://upload.wikimedia.org/wikipedia/commons/archive/7/72/20080701121225!World_religions_pie_chart.png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PIE_CH~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6567"/>
            <a:ext cx="8153400" cy="645283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90554" y="6367046"/>
            <a:ext cx="5524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http://www.ecentrify.com/discuss/religion/images/pie_chart.gif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E:\WORLD_~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1"/>
            <a:ext cx="84582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D65F-0CDC-49D3-BBE3-44FD35E8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539EA-7726-45F0-A69A-FFCD2A522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762000"/>
            <a:ext cx="7772400" cy="1500187"/>
          </a:xfrm>
        </p:spPr>
        <p:txBody>
          <a:bodyPr>
            <a:normAutofit/>
          </a:bodyPr>
          <a:lstStyle/>
          <a:p>
            <a:r>
              <a:rPr lang="en-US" sz="1800" dirty="0"/>
              <a:t>This PowerPoint presentation is available along with related materials and other PowerPoint presentations at </a:t>
            </a:r>
            <a:r>
              <a:rPr lang="en-US" sz="1800" dirty="0">
                <a:hlinkClick r:id="rId2"/>
              </a:rPr>
              <a:t>http://home.snu.edu/~hculbert/ppt.htm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37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90</Words>
  <Application>Microsoft Office PowerPoint</Application>
  <PresentationFormat>On-screen Show (4:3)</PresentationFormat>
  <Paragraphs>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Howard Culbertson</cp:lastModifiedBy>
  <cp:revision>6</cp:revision>
  <dcterms:created xsi:type="dcterms:W3CDTF">2010-06-10T22:46:11Z</dcterms:created>
  <dcterms:modified xsi:type="dcterms:W3CDTF">2021-01-02T16:51:54Z</dcterms:modified>
</cp:coreProperties>
</file>